
<file path=[Content_Types].xml><?xml version="1.0" encoding="utf-8"?>
<Types xmlns="http://schemas.openxmlformats.org/package/2006/content-types">
  <Default Extension="jpeg" ContentType="image/jpeg"/>
  <Default Extension="jpg" ContentType="image/jp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60" r:id="rId4"/>
    <p:sldId id="259" r:id="rId5"/>
    <p:sldId id="261" r:id="rId6"/>
    <p:sldId id="264" r:id="rId7"/>
    <p:sldId id="263" r:id="rId8"/>
    <p:sldId id="269" r:id="rId9"/>
    <p:sldId id="265" r:id="rId10"/>
    <p:sldId id="266" r:id="rId11"/>
    <p:sldId id="268" r:id="rId12"/>
    <p:sldId id="267" r:id="rId13"/>
    <p:sldId id="262" r:id="rId14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E8D669B-35D3-4431-A645-0250F0FD2BF1}" v="58" dt="2025-06-09T17:54:44.27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87743" autoAdjust="0"/>
  </p:normalViewPr>
  <p:slideViewPr>
    <p:cSldViewPr snapToGrid="0">
      <p:cViewPr varScale="1">
        <p:scale>
          <a:sx n="60" d="100"/>
          <a:sy n="60" d="100"/>
        </p:scale>
        <p:origin x="114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stavo Henrique Passiani Florencio" userId="c08008f8-47ea-40b5-ad4f-f022b4337c2b" providerId="ADAL" clId="{DE8D669B-35D3-4431-A645-0250F0FD2BF1}"/>
    <pc:docChg chg="undo custSel addSld modSld sldOrd">
      <pc:chgData name="Gustavo Henrique Passiani Florencio" userId="c08008f8-47ea-40b5-ad4f-f022b4337c2b" providerId="ADAL" clId="{DE8D669B-35D3-4431-A645-0250F0FD2BF1}" dt="2025-06-09T17:57:22.735" v="1776" actId="1076"/>
      <pc:docMkLst>
        <pc:docMk/>
      </pc:docMkLst>
      <pc:sldChg chg="delSp mod">
        <pc:chgData name="Gustavo Henrique Passiani Florencio" userId="c08008f8-47ea-40b5-ad4f-f022b4337c2b" providerId="ADAL" clId="{DE8D669B-35D3-4431-A645-0250F0FD2BF1}" dt="2025-06-02T14:17:37.858" v="1753" actId="478"/>
        <pc:sldMkLst>
          <pc:docMk/>
          <pc:sldMk cId="938382529" sldId="257"/>
        </pc:sldMkLst>
      </pc:sldChg>
      <pc:sldChg chg="delSp modSp mod">
        <pc:chgData name="Gustavo Henrique Passiani Florencio" userId="c08008f8-47ea-40b5-ad4f-f022b4337c2b" providerId="ADAL" clId="{DE8D669B-35D3-4431-A645-0250F0FD2BF1}" dt="2025-06-02T14:17:36.015" v="1752" actId="478"/>
        <pc:sldMkLst>
          <pc:docMk/>
          <pc:sldMk cId="3709011792" sldId="260"/>
        </pc:sldMkLst>
      </pc:sldChg>
      <pc:sldChg chg="addSp modSp mod modNotesTx">
        <pc:chgData name="Gustavo Henrique Passiani Florencio" userId="c08008f8-47ea-40b5-ad4f-f022b4337c2b" providerId="ADAL" clId="{DE8D669B-35D3-4431-A645-0250F0FD2BF1}" dt="2025-05-27T17:22:48.954" v="1749" actId="20577"/>
        <pc:sldMkLst>
          <pc:docMk/>
          <pc:sldMk cId="140703063" sldId="261"/>
        </pc:sldMkLst>
        <pc:spChg chg="add mod">
          <ac:chgData name="Gustavo Henrique Passiani Florencio" userId="c08008f8-47ea-40b5-ad4f-f022b4337c2b" providerId="ADAL" clId="{DE8D669B-35D3-4431-A645-0250F0FD2BF1}" dt="2025-05-27T17:22:27.811" v="1744" actId="20577"/>
          <ac:spMkLst>
            <pc:docMk/>
            <pc:sldMk cId="140703063" sldId="261"/>
            <ac:spMk id="5" creationId="{55D69EC1-0BFE-9CFB-ADE0-BCD282A8DA1F}"/>
          </ac:spMkLst>
        </pc:spChg>
        <pc:spChg chg="add mod">
          <ac:chgData name="Gustavo Henrique Passiani Florencio" userId="c08008f8-47ea-40b5-ad4f-f022b4337c2b" providerId="ADAL" clId="{DE8D669B-35D3-4431-A645-0250F0FD2BF1}" dt="2025-05-27T17:22:33.192" v="1747" actId="20577"/>
          <ac:spMkLst>
            <pc:docMk/>
            <pc:sldMk cId="140703063" sldId="261"/>
            <ac:spMk id="7" creationId="{D4BD344E-281F-AD74-9C22-E89440B29E41}"/>
          </ac:spMkLst>
        </pc:spChg>
        <pc:spChg chg="add mod">
          <ac:chgData name="Gustavo Henrique Passiani Florencio" userId="c08008f8-47ea-40b5-ad4f-f022b4337c2b" providerId="ADAL" clId="{DE8D669B-35D3-4431-A645-0250F0FD2BF1}" dt="2025-05-27T17:22:14.352" v="1739" actId="20577"/>
          <ac:spMkLst>
            <pc:docMk/>
            <pc:sldMk cId="140703063" sldId="261"/>
            <ac:spMk id="9" creationId="{1BC916AF-9381-8D34-258C-8ED135A0333C}"/>
          </ac:spMkLst>
        </pc:spChg>
        <pc:picChg chg="mod">
          <ac:chgData name="Gustavo Henrique Passiani Florencio" userId="c08008f8-47ea-40b5-ad4f-f022b4337c2b" providerId="ADAL" clId="{DE8D669B-35D3-4431-A645-0250F0FD2BF1}" dt="2025-05-26T18:51:27.450" v="40" actId="1076"/>
          <ac:picMkLst>
            <pc:docMk/>
            <pc:sldMk cId="140703063" sldId="261"/>
            <ac:picMk id="2" creationId="{526AF548-C1B7-365C-2BD6-E1D9CE73E578}"/>
          </ac:picMkLst>
        </pc:picChg>
        <pc:picChg chg="add mod">
          <ac:chgData name="Gustavo Henrique Passiani Florencio" userId="c08008f8-47ea-40b5-ad4f-f022b4337c2b" providerId="ADAL" clId="{DE8D669B-35D3-4431-A645-0250F0FD2BF1}" dt="2025-05-26T18:53:52.584" v="59" actId="1076"/>
          <ac:picMkLst>
            <pc:docMk/>
            <pc:sldMk cId="140703063" sldId="261"/>
            <ac:picMk id="3" creationId="{DA02B9AA-E26C-A52C-5838-1BADC5011BCD}"/>
          </ac:picMkLst>
        </pc:picChg>
        <pc:picChg chg="add mod">
          <ac:chgData name="Gustavo Henrique Passiani Florencio" userId="c08008f8-47ea-40b5-ad4f-f022b4337c2b" providerId="ADAL" clId="{DE8D669B-35D3-4431-A645-0250F0FD2BF1}" dt="2025-05-26T18:51:53.505" v="45" actId="1076"/>
          <ac:picMkLst>
            <pc:docMk/>
            <pc:sldMk cId="140703063" sldId="261"/>
            <ac:picMk id="10" creationId="{63470041-DC35-7AD7-C251-45E4D8D19D2D}"/>
          </ac:picMkLst>
        </pc:picChg>
        <pc:picChg chg="add mod">
          <ac:chgData name="Gustavo Henrique Passiani Florencio" userId="c08008f8-47ea-40b5-ad4f-f022b4337c2b" providerId="ADAL" clId="{DE8D669B-35D3-4431-A645-0250F0FD2BF1}" dt="2025-05-26T18:52:28.930" v="54" actId="1076"/>
          <ac:picMkLst>
            <pc:docMk/>
            <pc:sldMk cId="140703063" sldId="261"/>
            <ac:picMk id="11" creationId="{ABC59B8F-92CF-F971-F9E7-F01446E9E7E5}"/>
          </ac:picMkLst>
        </pc:picChg>
      </pc:sldChg>
      <pc:sldChg chg="addSp delSp modSp new mod modAnim modNotesTx">
        <pc:chgData name="Gustavo Henrique Passiani Florencio" userId="c08008f8-47ea-40b5-ad4f-f022b4337c2b" providerId="ADAL" clId="{DE8D669B-35D3-4431-A645-0250F0FD2BF1}" dt="2025-05-27T13:15:53.427" v="405" actId="1076"/>
        <pc:sldMkLst>
          <pc:docMk/>
          <pc:sldMk cId="1226972382" sldId="263"/>
        </pc:sldMkLst>
        <pc:spChg chg="add mod">
          <ac:chgData name="Gustavo Henrique Passiani Florencio" userId="c08008f8-47ea-40b5-ad4f-f022b4337c2b" providerId="ADAL" clId="{DE8D669B-35D3-4431-A645-0250F0FD2BF1}" dt="2025-05-27T13:15:53.427" v="405" actId="1076"/>
          <ac:spMkLst>
            <pc:docMk/>
            <pc:sldMk cId="1226972382" sldId="263"/>
            <ac:spMk id="3" creationId="{D6523DD4-FCB9-AC0C-2479-E6034F587E17}"/>
          </ac:spMkLst>
        </pc:spChg>
        <pc:spChg chg="add mod">
          <ac:chgData name="Gustavo Henrique Passiani Florencio" userId="c08008f8-47ea-40b5-ad4f-f022b4337c2b" providerId="ADAL" clId="{DE8D669B-35D3-4431-A645-0250F0FD2BF1}" dt="2025-05-27T13:08:23.158" v="375" actId="1076"/>
          <ac:spMkLst>
            <pc:docMk/>
            <pc:sldMk cId="1226972382" sldId="263"/>
            <ac:spMk id="9" creationId="{EC9623A5-72FC-A9F7-F7CB-ABB25856F987}"/>
          </ac:spMkLst>
        </pc:spChg>
        <pc:spChg chg="add mod">
          <ac:chgData name="Gustavo Henrique Passiani Florencio" userId="c08008f8-47ea-40b5-ad4f-f022b4337c2b" providerId="ADAL" clId="{DE8D669B-35D3-4431-A645-0250F0FD2BF1}" dt="2025-05-27T13:08:17.224" v="374" actId="1076"/>
          <ac:spMkLst>
            <pc:docMk/>
            <pc:sldMk cId="1226972382" sldId="263"/>
            <ac:spMk id="15" creationId="{CFD6B2A4-33C8-4DA2-2FD9-33818F941505}"/>
          </ac:spMkLst>
        </pc:spChg>
        <pc:spChg chg="add mod">
          <ac:chgData name="Gustavo Henrique Passiani Florencio" userId="c08008f8-47ea-40b5-ad4f-f022b4337c2b" providerId="ADAL" clId="{DE8D669B-35D3-4431-A645-0250F0FD2BF1}" dt="2025-05-26T19:37:49.560" v="363" actId="1076"/>
          <ac:spMkLst>
            <pc:docMk/>
            <pc:sldMk cId="1226972382" sldId="263"/>
            <ac:spMk id="17" creationId="{88C98219-5E77-D631-18BD-F95A07E5CB85}"/>
          </ac:spMkLst>
        </pc:spChg>
        <pc:picChg chg="add mod">
          <ac:chgData name="Gustavo Henrique Passiani Florencio" userId="c08008f8-47ea-40b5-ad4f-f022b4337c2b" providerId="ADAL" clId="{DE8D669B-35D3-4431-A645-0250F0FD2BF1}" dt="2025-05-27T13:08:08.218" v="372" actId="1076"/>
          <ac:picMkLst>
            <pc:docMk/>
            <pc:sldMk cId="1226972382" sldId="263"/>
            <ac:picMk id="2" creationId="{DD74767D-A05C-7178-0E2F-3820D793A0ED}"/>
          </ac:picMkLst>
        </pc:picChg>
        <pc:picChg chg="add mod">
          <ac:chgData name="Gustavo Henrique Passiani Florencio" userId="c08008f8-47ea-40b5-ad4f-f022b4337c2b" providerId="ADAL" clId="{DE8D669B-35D3-4431-A645-0250F0FD2BF1}" dt="2025-05-26T19:41:06.955" v="370" actId="1076"/>
          <ac:picMkLst>
            <pc:docMk/>
            <pc:sldMk cId="1226972382" sldId="263"/>
            <ac:picMk id="5" creationId="{16804CE5-10E0-5E79-9C51-183B96F4264E}"/>
          </ac:picMkLst>
        </pc:picChg>
        <pc:picChg chg="add mod">
          <ac:chgData name="Gustavo Henrique Passiani Florencio" userId="c08008f8-47ea-40b5-ad4f-f022b4337c2b" providerId="ADAL" clId="{DE8D669B-35D3-4431-A645-0250F0FD2BF1}" dt="2025-05-27T13:08:11.612" v="373" actId="1076"/>
          <ac:picMkLst>
            <pc:docMk/>
            <pc:sldMk cId="1226972382" sldId="263"/>
            <ac:picMk id="13" creationId="{0418529F-80DF-F34F-7C40-96EABCA18ADE}"/>
          </ac:picMkLst>
        </pc:picChg>
        <pc:picChg chg="add mod">
          <ac:chgData name="Gustavo Henrique Passiani Florencio" userId="c08008f8-47ea-40b5-ad4f-f022b4337c2b" providerId="ADAL" clId="{DE8D669B-35D3-4431-A645-0250F0FD2BF1}" dt="2025-05-26T19:39:13.406" v="367" actId="1076"/>
          <ac:picMkLst>
            <pc:docMk/>
            <pc:sldMk cId="1226972382" sldId="263"/>
            <ac:picMk id="19" creationId="{2EFA14C0-5058-7B67-FA06-9FC3B892FFA8}"/>
          </ac:picMkLst>
        </pc:picChg>
      </pc:sldChg>
      <pc:sldChg chg="addSp delSp modSp new mod ord modAnim">
        <pc:chgData name="Gustavo Henrique Passiani Florencio" userId="c08008f8-47ea-40b5-ad4f-f022b4337c2b" providerId="ADAL" clId="{DE8D669B-35D3-4431-A645-0250F0FD2BF1}" dt="2025-05-27T13:53:33.063" v="564" actId="1076"/>
        <pc:sldMkLst>
          <pc:docMk/>
          <pc:sldMk cId="3799462904" sldId="264"/>
        </pc:sldMkLst>
        <pc:picChg chg="add mod">
          <ac:chgData name="Gustavo Henrique Passiani Florencio" userId="c08008f8-47ea-40b5-ad4f-f022b4337c2b" providerId="ADAL" clId="{DE8D669B-35D3-4431-A645-0250F0FD2BF1}" dt="2025-05-26T19:19:18.187" v="330"/>
          <ac:picMkLst>
            <pc:docMk/>
            <pc:sldMk cId="3799462904" sldId="264"/>
            <ac:picMk id="2" creationId="{845D25B1-704B-8ECC-3CDE-FB821596240D}"/>
          </ac:picMkLst>
        </pc:picChg>
        <pc:picChg chg="add mod">
          <ac:chgData name="Gustavo Henrique Passiani Florencio" userId="c08008f8-47ea-40b5-ad4f-f022b4337c2b" providerId="ADAL" clId="{DE8D669B-35D3-4431-A645-0250F0FD2BF1}" dt="2025-05-27T13:53:33.063" v="564" actId="1076"/>
          <ac:picMkLst>
            <pc:docMk/>
            <pc:sldMk cId="3799462904" sldId="264"/>
            <ac:picMk id="8" creationId="{7D205EF4-633D-F874-8513-61C69E951B0F}"/>
          </ac:picMkLst>
        </pc:picChg>
      </pc:sldChg>
      <pc:sldChg chg="addSp delSp modSp new mod modAnim modNotesTx">
        <pc:chgData name="Gustavo Henrique Passiani Florencio" userId="c08008f8-47ea-40b5-ad4f-f022b4337c2b" providerId="ADAL" clId="{DE8D669B-35D3-4431-A645-0250F0FD2BF1}" dt="2025-05-27T13:49:27.895" v="519"/>
        <pc:sldMkLst>
          <pc:docMk/>
          <pc:sldMk cId="399743271" sldId="265"/>
        </pc:sldMkLst>
        <pc:spChg chg="add mod">
          <ac:chgData name="Gustavo Henrique Passiani Florencio" userId="c08008f8-47ea-40b5-ad4f-f022b4337c2b" providerId="ADAL" clId="{DE8D669B-35D3-4431-A645-0250F0FD2BF1}" dt="2025-05-27T13:34:49.343" v="471" actId="403"/>
          <ac:spMkLst>
            <pc:docMk/>
            <pc:sldMk cId="399743271" sldId="265"/>
            <ac:spMk id="4" creationId="{2374CE00-1FDB-B04F-779D-7867C0A4E5CE}"/>
          </ac:spMkLst>
        </pc:spChg>
        <pc:spChg chg="add mod">
          <ac:chgData name="Gustavo Henrique Passiani Florencio" userId="c08008f8-47ea-40b5-ad4f-f022b4337c2b" providerId="ADAL" clId="{DE8D669B-35D3-4431-A645-0250F0FD2BF1}" dt="2025-05-27T13:34:59.725" v="476" actId="1076"/>
          <ac:spMkLst>
            <pc:docMk/>
            <pc:sldMk cId="399743271" sldId="265"/>
            <ac:spMk id="6" creationId="{1AFDCB06-C5A7-3BFE-3D61-A75FB0011A8C}"/>
          </ac:spMkLst>
        </pc:spChg>
        <pc:spChg chg="add mod">
          <ac:chgData name="Gustavo Henrique Passiani Florencio" userId="c08008f8-47ea-40b5-ad4f-f022b4337c2b" providerId="ADAL" clId="{DE8D669B-35D3-4431-A645-0250F0FD2BF1}" dt="2025-05-27T13:38:40.625" v="493" actId="20577"/>
          <ac:spMkLst>
            <pc:docMk/>
            <pc:sldMk cId="399743271" sldId="265"/>
            <ac:spMk id="12" creationId="{9B7AFC6D-CC2C-C3AC-0BF0-A7DB9C7F9835}"/>
          </ac:spMkLst>
        </pc:spChg>
        <pc:spChg chg="add mod">
          <ac:chgData name="Gustavo Henrique Passiani Florencio" userId="c08008f8-47ea-40b5-ad4f-f022b4337c2b" providerId="ADAL" clId="{DE8D669B-35D3-4431-A645-0250F0FD2BF1}" dt="2025-05-27T13:39:34.219" v="503" actId="1076"/>
          <ac:spMkLst>
            <pc:docMk/>
            <pc:sldMk cId="399743271" sldId="265"/>
            <ac:spMk id="14" creationId="{06FF5E62-6580-D9D3-50EE-340E45FF3F24}"/>
          </ac:spMkLst>
        </pc:spChg>
        <pc:spChg chg="add mod">
          <ac:chgData name="Gustavo Henrique Passiani Florencio" userId="c08008f8-47ea-40b5-ad4f-f022b4337c2b" providerId="ADAL" clId="{DE8D669B-35D3-4431-A645-0250F0FD2BF1}" dt="2025-05-27T13:41:10.224" v="518" actId="20577"/>
          <ac:spMkLst>
            <pc:docMk/>
            <pc:sldMk cId="399743271" sldId="265"/>
            <ac:spMk id="18" creationId="{594E0E93-B6F4-2D9A-CCA7-DFA150055560}"/>
          </ac:spMkLst>
        </pc:spChg>
        <pc:picChg chg="add mod">
          <ac:chgData name="Gustavo Henrique Passiani Florencio" userId="c08008f8-47ea-40b5-ad4f-f022b4337c2b" providerId="ADAL" clId="{DE8D669B-35D3-4431-A645-0250F0FD2BF1}" dt="2025-05-27T13:38:05.194" v="487" actId="1076"/>
          <ac:picMkLst>
            <pc:docMk/>
            <pc:sldMk cId="399743271" sldId="265"/>
            <ac:picMk id="2" creationId="{20D94C40-880D-CB9B-6C26-9344DDB874BE}"/>
          </ac:picMkLst>
        </pc:picChg>
        <pc:picChg chg="add mod">
          <ac:chgData name="Gustavo Henrique Passiani Florencio" userId="c08008f8-47ea-40b5-ad4f-f022b4337c2b" providerId="ADAL" clId="{DE8D669B-35D3-4431-A645-0250F0FD2BF1}" dt="2025-05-27T13:35:04.674" v="477" actId="1076"/>
          <ac:picMkLst>
            <pc:docMk/>
            <pc:sldMk cId="399743271" sldId="265"/>
            <ac:picMk id="8" creationId="{D15FDF98-1270-6161-DF65-052E479EF19C}"/>
          </ac:picMkLst>
        </pc:picChg>
        <pc:picChg chg="add mod ord">
          <ac:chgData name="Gustavo Henrique Passiani Florencio" userId="c08008f8-47ea-40b5-ad4f-f022b4337c2b" providerId="ADAL" clId="{DE8D669B-35D3-4431-A645-0250F0FD2BF1}" dt="2025-05-27T13:38:01.366" v="486" actId="1076"/>
          <ac:picMkLst>
            <pc:docMk/>
            <pc:sldMk cId="399743271" sldId="265"/>
            <ac:picMk id="10" creationId="{0FF01742-710D-2D41-F29A-8F162AAC9FC1}"/>
          </ac:picMkLst>
        </pc:picChg>
      </pc:sldChg>
      <pc:sldChg chg="addSp delSp modSp new mod modAnim">
        <pc:chgData name="Gustavo Henrique Passiani Florencio" userId="c08008f8-47ea-40b5-ad4f-f022b4337c2b" providerId="ADAL" clId="{DE8D669B-35D3-4431-A645-0250F0FD2BF1}" dt="2025-05-27T14:05:53.912" v="696" actId="20577"/>
        <pc:sldMkLst>
          <pc:docMk/>
          <pc:sldMk cId="2191605868" sldId="266"/>
        </pc:sldMkLst>
        <pc:spChg chg="add del mod">
          <ac:chgData name="Gustavo Henrique Passiani Florencio" userId="c08008f8-47ea-40b5-ad4f-f022b4337c2b" providerId="ADAL" clId="{DE8D669B-35D3-4431-A645-0250F0FD2BF1}" dt="2025-05-27T14:02:34.038" v="647" actId="1076"/>
          <ac:spMkLst>
            <pc:docMk/>
            <pc:sldMk cId="2191605868" sldId="266"/>
            <ac:spMk id="4" creationId="{2C78527B-0945-2113-C7AF-52BCB78B6729}"/>
          </ac:spMkLst>
        </pc:spChg>
        <pc:spChg chg="add mod">
          <ac:chgData name="Gustavo Henrique Passiani Florencio" userId="c08008f8-47ea-40b5-ad4f-f022b4337c2b" providerId="ADAL" clId="{DE8D669B-35D3-4431-A645-0250F0FD2BF1}" dt="2025-05-27T14:04:35.895" v="678" actId="20577"/>
          <ac:spMkLst>
            <pc:docMk/>
            <pc:sldMk cId="2191605868" sldId="266"/>
            <ac:spMk id="6" creationId="{FCBCB4DA-A14A-E40B-1542-DACC7D4377E5}"/>
          </ac:spMkLst>
        </pc:spChg>
        <pc:spChg chg="add mod">
          <ac:chgData name="Gustavo Henrique Passiani Florencio" userId="c08008f8-47ea-40b5-ad4f-f022b4337c2b" providerId="ADAL" clId="{DE8D669B-35D3-4431-A645-0250F0FD2BF1}" dt="2025-05-27T14:05:19.159" v="685" actId="1076"/>
          <ac:spMkLst>
            <pc:docMk/>
            <pc:sldMk cId="2191605868" sldId="266"/>
            <ac:spMk id="18" creationId="{BAC2EAC3-4FBF-03BD-2D93-7F818D42FC36}"/>
          </ac:spMkLst>
        </pc:spChg>
        <pc:spChg chg="add mod">
          <ac:chgData name="Gustavo Henrique Passiani Florencio" userId="c08008f8-47ea-40b5-ad4f-f022b4337c2b" providerId="ADAL" clId="{DE8D669B-35D3-4431-A645-0250F0FD2BF1}" dt="2025-05-27T14:04:31.415" v="670" actId="20577"/>
          <ac:spMkLst>
            <pc:docMk/>
            <pc:sldMk cId="2191605868" sldId="266"/>
            <ac:spMk id="22" creationId="{E26B8E69-4D7C-F845-0303-8EA203585EB4}"/>
          </ac:spMkLst>
        </pc:spChg>
        <pc:spChg chg="add mod">
          <ac:chgData name="Gustavo Henrique Passiani Florencio" userId="c08008f8-47ea-40b5-ad4f-f022b4337c2b" providerId="ADAL" clId="{DE8D669B-35D3-4431-A645-0250F0FD2BF1}" dt="2025-05-27T14:05:53.912" v="696" actId="20577"/>
          <ac:spMkLst>
            <pc:docMk/>
            <pc:sldMk cId="2191605868" sldId="266"/>
            <ac:spMk id="26" creationId="{E3EF0797-8E36-1CB8-0C73-CF70F1E49202}"/>
          </ac:spMkLst>
        </pc:spChg>
        <pc:picChg chg="add mod">
          <ac:chgData name="Gustavo Henrique Passiani Florencio" userId="c08008f8-47ea-40b5-ad4f-f022b4337c2b" providerId="ADAL" clId="{DE8D669B-35D3-4431-A645-0250F0FD2BF1}" dt="2025-05-27T14:04:17.569" v="661" actId="1076"/>
          <ac:picMkLst>
            <pc:docMk/>
            <pc:sldMk cId="2191605868" sldId="266"/>
            <ac:picMk id="2" creationId="{BBAC2E29-8365-CAAC-F7F8-E8657B69879F}"/>
          </ac:picMkLst>
        </pc:picChg>
        <pc:picChg chg="add mod">
          <ac:chgData name="Gustavo Henrique Passiani Florencio" userId="c08008f8-47ea-40b5-ad4f-f022b4337c2b" providerId="ADAL" clId="{DE8D669B-35D3-4431-A645-0250F0FD2BF1}" dt="2025-05-27T14:02:27.290" v="646" actId="1076"/>
          <ac:picMkLst>
            <pc:docMk/>
            <pc:sldMk cId="2191605868" sldId="266"/>
            <ac:picMk id="20" creationId="{C857A7CD-C3CD-1FFE-31F0-B912D09A94A3}"/>
          </ac:picMkLst>
        </pc:picChg>
        <pc:picChg chg="add mod">
          <ac:chgData name="Gustavo Henrique Passiani Florencio" userId="c08008f8-47ea-40b5-ad4f-f022b4337c2b" providerId="ADAL" clId="{DE8D669B-35D3-4431-A645-0250F0FD2BF1}" dt="2025-05-27T14:04:26.685" v="662" actId="1076"/>
          <ac:picMkLst>
            <pc:docMk/>
            <pc:sldMk cId="2191605868" sldId="266"/>
            <ac:picMk id="24" creationId="{FD059961-5C28-A12A-0B03-FE1450BF6052}"/>
          </ac:picMkLst>
        </pc:picChg>
      </pc:sldChg>
      <pc:sldChg chg="addSp delSp modSp new mod setBg modAnim modNotesTx">
        <pc:chgData name="Gustavo Henrique Passiani Florencio" userId="c08008f8-47ea-40b5-ad4f-f022b4337c2b" providerId="ADAL" clId="{DE8D669B-35D3-4431-A645-0250F0FD2BF1}" dt="2025-05-27T17:19:33.547" v="1711" actId="20577"/>
        <pc:sldMkLst>
          <pc:docMk/>
          <pc:sldMk cId="2508063481" sldId="267"/>
        </pc:sldMkLst>
        <pc:spChg chg="add mod">
          <ac:chgData name="Gustavo Henrique Passiani Florencio" userId="c08008f8-47ea-40b5-ad4f-f022b4337c2b" providerId="ADAL" clId="{DE8D669B-35D3-4431-A645-0250F0FD2BF1}" dt="2025-05-27T15:27:02.012" v="1619" actId="1076"/>
          <ac:spMkLst>
            <pc:docMk/>
            <pc:sldMk cId="2508063481" sldId="267"/>
            <ac:spMk id="28" creationId="{5AEFF8F5-F196-D7F3-78D6-D76980BDD95A}"/>
          </ac:spMkLst>
        </pc:spChg>
        <pc:spChg chg="add mod">
          <ac:chgData name="Gustavo Henrique Passiani Florencio" userId="c08008f8-47ea-40b5-ad4f-f022b4337c2b" providerId="ADAL" clId="{DE8D669B-35D3-4431-A645-0250F0FD2BF1}" dt="2025-05-27T15:27:26.131" v="1624" actId="1076"/>
          <ac:spMkLst>
            <pc:docMk/>
            <pc:sldMk cId="2508063481" sldId="267"/>
            <ac:spMk id="30" creationId="{A6F73DDE-D90A-3FC2-C154-2EEEA66ECCD4}"/>
          </ac:spMkLst>
        </pc:spChg>
        <pc:spChg chg="add mod">
          <ac:chgData name="Gustavo Henrique Passiani Florencio" userId="c08008f8-47ea-40b5-ad4f-f022b4337c2b" providerId="ADAL" clId="{DE8D669B-35D3-4431-A645-0250F0FD2BF1}" dt="2025-05-27T15:34:12.923" v="1659" actId="14100"/>
          <ac:spMkLst>
            <pc:docMk/>
            <pc:sldMk cId="2508063481" sldId="267"/>
            <ac:spMk id="32" creationId="{E7D104B4-F9F5-1BB6-1A2A-C64539B5E244}"/>
          </ac:spMkLst>
        </pc:spChg>
        <pc:spChg chg="add mod">
          <ac:chgData name="Gustavo Henrique Passiani Florencio" userId="c08008f8-47ea-40b5-ad4f-f022b4337c2b" providerId="ADAL" clId="{DE8D669B-35D3-4431-A645-0250F0FD2BF1}" dt="2025-05-27T15:31:44.498" v="1658" actId="1076"/>
          <ac:spMkLst>
            <pc:docMk/>
            <pc:sldMk cId="2508063481" sldId="267"/>
            <ac:spMk id="34" creationId="{55098576-045C-215D-D353-3E41E9575610}"/>
          </ac:spMkLst>
        </pc:spChg>
        <pc:spChg chg="add mod">
          <ac:chgData name="Gustavo Henrique Passiani Florencio" userId="c08008f8-47ea-40b5-ad4f-f022b4337c2b" providerId="ADAL" clId="{DE8D669B-35D3-4431-A645-0250F0FD2BF1}" dt="2025-05-27T15:36:41.078" v="1684"/>
          <ac:spMkLst>
            <pc:docMk/>
            <pc:sldMk cId="2508063481" sldId="267"/>
            <ac:spMk id="36" creationId="{8B6E4C36-948D-C01D-1AE0-61ECAD972AA6}"/>
          </ac:spMkLst>
        </pc:spChg>
        <pc:spChg chg="add mod">
          <ac:chgData name="Gustavo Henrique Passiani Florencio" userId="c08008f8-47ea-40b5-ad4f-f022b4337c2b" providerId="ADAL" clId="{DE8D669B-35D3-4431-A645-0250F0FD2BF1}" dt="2025-05-27T15:37:30.167" v="1704" actId="1076"/>
          <ac:spMkLst>
            <pc:docMk/>
            <pc:sldMk cId="2508063481" sldId="267"/>
            <ac:spMk id="38" creationId="{E0BC9CFA-72CE-65BD-72C4-0F0E8A04775D}"/>
          </ac:spMkLst>
        </pc:spChg>
        <pc:picChg chg="add mod ord">
          <ac:chgData name="Gustavo Henrique Passiani Florencio" userId="c08008f8-47ea-40b5-ad4f-f022b4337c2b" providerId="ADAL" clId="{DE8D669B-35D3-4431-A645-0250F0FD2BF1}" dt="2025-05-27T15:25:59.821" v="1608" actId="1076"/>
          <ac:picMkLst>
            <pc:docMk/>
            <pc:sldMk cId="2508063481" sldId="267"/>
            <ac:picMk id="2" creationId="{06E8EEA9-4517-D010-7672-379BF2268A66}"/>
          </ac:picMkLst>
        </pc:picChg>
        <pc:picChg chg="add mod">
          <ac:chgData name="Gustavo Henrique Passiani Florencio" userId="c08008f8-47ea-40b5-ad4f-f022b4337c2b" providerId="ADAL" clId="{DE8D669B-35D3-4431-A645-0250F0FD2BF1}" dt="2025-05-27T15:38:42" v="1706" actId="1076"/>
          <ac:picMkLst>
            <pc:docMk/>
            <pc:sldMk cId="2508063481" sldId="267"/>
            <ac:picMk id="26" creationId="{8FD91296-F74B-FF26-5044-CFBB9971FB5E}"/>
          </ac:picMkLst>
        </pc:picChg>
      </pc:sldChg>
      <pc:sldChg chg="addSp delSp modSp new mod ord delAnim modAnim">
        <pc:chgData name="Gustavo Henrique Passiani Florencio" userId="c08008f8-47ea-40b5-ad4f-f022b4337c2b" providerId="ADAL" clId="{DE8D669B-35D3-4431-A645-0250F0FD2BF1}" dt="2025-05-27T15:24:33.769" v="1605" actId="1076"/>
        <pc:sldMkLst>
          <pc:docMk/>
          <pc:sldMk cId="2310971799" sldId="268"/>
        </pc:sldMkLst>
        <pc:spChg chg="add mod">
          <ac:chgData name="Gustavo Henrique Passiani Florencio" userId="c08008f8-47ea-40b5-ad4f-f022b4337c2b" providerId="ADAL" clId="{DE8D669B-35D3-4431-A645-0250F0FD2BF1}" dt="2025-05-27T15:19:17.894" v="1559" actId="1076"/>
          <ac:spMkLst>
            <pc:docMk/>
            <pc:sldMk cId="2310971799" sldId="268"/>
            <ac:spMk id="4" creationId="{EC83EF99-DC40-5A82-FFC0-E062C32407E1}"/>
          </ac:spMkLst>
        </pc:spChg>
        <pc:spChg chg="add mod">
          <ac:chgData name="Gustavo Henrique Passiani Florencio" userId="c08008f8-47ea-40b5-ad4f-f022b4337c2b" providerId="ADAL" clId="{DE8D669B-35D3-4431-A645-0250F0FD2BF1}" dt="2025-05-27T15:16:53.173" v="1515" actId="1076"/>
          <ac:spMkLst>
            <pc:docMk/>
            <pc:sldMk cId="2310971799" sldId="268"/>
            <ac:spMk id="8" creationId="{DA2D1D42-56A6-0036-2A3C-7E1AD1B5AB1F}"/>
          </ac:spMkLst>
        </pc:spChg>
        <pc:spChg chg="add mod">
          <ac:chgData name="Gustavo Henrique Passiani Florencio" userId="c08008f8-47ea-40b5-ad4f-f022b4337c2b" providerId="ADAL" clId="{DE8D669B-35D3-4431-A645-0250F0FD2BF1}" dt="2025-05-27T15:17:06.378" v="1517" actId="1076"/>
          <ac:spMkLst>
            <pc:docMk/>
            <pc:sldMk cId="2310971799" sldId="268"/>
            <ac:spMk id="9" creationId="{726518BB-B65F-A3D9-9F2E-F3B33862E4B0}"/>
          </ac:spMkLst>
        </pc:spChg>
        <pc:spChg chg="add mod">
          <ac:chgData name="Gustavo Henrique Passiani Florencio" userId="c08008f8-47ea-40b5-ad4f-f022b4337c2b" providerId="ADAL" clId="{DE8D669B-35D3-4431-A645-0250F0FD2BF1}" dt="2025-05-27T15:19:00.318" v="1555" actId="1076"/>
          <ac:spMkLst>
            <pc:docMk/>
            <pc:sldMk cId="2310971799" sldId="268"/>
            <ac:spMk id="10" creationId="{BA12913C-EAE5-FFAA-B1BA-BD36B0C08927}"/>
          </ac:spMkLst>
        </pc:spChg>
        <pc:spChg chg="add mod">
          <ac:chgData name="Gustavo Henrique Passiani Florencio" userId="c08008f8-47ea-40b5-ad4f-f022b4337c2b" providerId="ADAL" clId="{DE8D669B-35D3-4431-A645-0250F0FD2BF1}" dt="2025-05-27T15:16:59.500" v="1516" actId="1076"/>
          <ac:spMkLst>
            <pc:docMk/>
            <pc:sldMk cId="2310971799" sldId="268"/>
            <ac:spMk id="12" creationId="{4CC66E72-E69A-4ACE-3462-7D7DD68FD2E5}"/>
          </ac:spMkLst>
        </pc:spChg>
        <pc:spChg chg="add mod">
          <ac:chgData name="Gustavo Henrique Passiani Florencio" userId="c08008f8-47ea-40b5-ad4f-f022b4337c2b" providerId="ADAL" clId="{DE8D669B-35D3-4431-A645-0250F0FD2BF1}" dt="2025-05-27T15:17:35.694" v="1519" actId="20577"/>
          <ac:spMkLst>
            <pc:docMk/>
            <pc:sldMk cId="2310971799" sldId="268"/>
            <ac:spMk id="13" creationId="{4EC039A7-6F21-4D37-B6D4-E075822DFCA8}"/>
          </ac:spMkLst>
        </pc:spChg>
        <pc:spChg chg="add mod">
          <ac:chgData name="Gustavo Henrique Passiani Florencio" userId="c08008f8-47ea-40b5-ad4f-f022b4337c2b" providerId="ADAL" clId="{DE8D669B-35D3-4431-A645-0250F0FD2BF1}" dt="2025-05-27T15:19:10.958" v="1558" actId="113"/>
          <ac:spMkLst>
            <pc:docMk/>
            <pc:sldMk cId="2310971799" sldId="268"/>
            <ac:spMk id="14" creationId="{1A79F91E-214F-1651-7A9B-965380F98EDD}"/>
          </ac:spMkLst>
        </pc:spChg>
        <pc:picChg chg="add mod">
          <ac:chgData name="Gustavo Henrique Passiani Florencio" userId="c08008f8-47ea-40b5-ad4f-f022b4337c2b" providerId="ADAL" clId="{DE8D669B-35D3-4431-A645-0250F0FD2BF1}" dt="2025-05-27T15:24:33.769" v="1605" actId="1076"/>
          <ac:picMkLst>
            <pc:docMk/>
            <pc:sldMk cId="2310971799" sldId="268"/>
            <ac:picMk id="2" creationId="{D3602215-D4D8-B731-3887-3A8227CF563A}"/>
          </ac:picMkLst>
        </pc:picChg>
        <pc:picChg chg="add mod">
          <ac:chgData name="Gustavo Henrique Passiani Florencio" userId="c08008f8-47ea-40b5-ad4f-f022b4337c2b" providerId="ADAL" clId="{DE8D669B-35D3-4431-A645-0250F0FD2BF1}" dt="2025-05-27T15:20:10.747" v="1564" actId="207"/>
          <ac:picMkLst>
            <pc:docMk/>
            <pc:sldMk cId="2310971799" sldId="268"/>
            <ac:picMk id="16" creationId="{F36D72E7-0095-7A2A-25DC-B852A323635E}"/>
          </ac:picMkLst>
        </pc:picChg>
        <pc:picChg chg="add mod">
          <ac:chgData name="Gustavo Henrique Passiani Florencio" userId="c08008f8-47ea-40b5-ad4f-f022b4337c2b" providerId="ADAL" clId="{DE8D669B-35D3-4431-A645-0250F0FD2BF1}" dt="2025-05-27T15:23:37.205" v="1597" actId="1076"/>
          <ac:picMkLst>
            <pc:docMk/>
            <pc:sldMk cId="2310971799" sldId="268"/>
            <ac:picMk id="20" creationId="{8C58C586-FE05-6CE2-9CE2-40A95A67D308}"/>
          </ac:picMkLst>
        </pc:picChg>
        <pc:picChg chg="add mod">
          <ac:chgData name="Gustavo Henrique Passiani Florencio" userId="c08008f8-47ea-40b5-ad4f-f022b4337c2b" providerId="ADAL" clId="{DE8D669B-35D3-4431-A645-0250F0FD2BF1}" dt="2025-05-27T15:23:53.819" v="1599" actId="1076"/>
          <ac:picMkLst>
            <pc:docMk/>
            <pc:sldMk cId="2310971799" sldId="268"/>
            <ac:picMk id="22" creationId="{94B7BA43-EC4D-C971-C5D5-D82C52DA20F3}"/>
          </ac:picMkLst>
        </pc:picChg>
        <pc:picChg chg="add mod">
          <ac:chgData name="Gustavo Henrique Passiani Florencio" userId="c08008f8-47ea-40b5-ad4f-f022b4337c2b" providerId="ADAL" clId="{DE8D669B-35D3-4431-A645-0250F0FD2BF1}" dt="2025-05-27T15:23:46.387" v="1598" actId="1076"/>
          <ac:picMkLst>
            <pc:docMk/>
            <pc:sldMk cId="2310971799" sldId="268"/>
            <ac:picMk id="24" creationId="{CB3D1CBB-6397-6B1B-0306-68A5C31FC577}"/>
          </ac:picMkLst>
        </pc:picChg>
        <pc:picChg chg="add mod">
          <ac:chgData name="Gustavo Henrique Passiani Florencio" userId="c08008f8-47ea-40b5-ad4f-f022b4337c2b" providerId="ADAL" clId="{DE8D669B-35D3-4431-A645-0250F0FD2BF1}" dt="2025-05-27T15:24:26.112" v="1603" actId="1076"/>
          <ac:picMkLst>
            <pc:docMk/>
            <pc:sldMk cId="2310971799" sldId="268"/>
            <ac:picMk id="26" creationId="{73F6C504-6E76-4E4B-CAB5-A1135FDD08CF}"/>
          </ac:picMkLst>
        </pc:picChg>
      </pc:sldChg>
      <pc:sldChg chg="addSp modSp new mod modAnim">
        <pc:chgData name="Gustavo Henrique Passiani Florencio" userId="c08008f8-47ea-40b5-ad4f-f022b4337c2b" providerId="ADAL" clId="{DE8D669B-35D3-4431-A645-0250F0FD2BF1}" dt="2025-06-09T17:57:22.735" v="1776" actId="1076"/>
        <pc:sldMkLst>
          <pc:docMk/>
          <pc:sldMk cId="3076391940" sldId="269"/>
        </pc:sldMkLst>
        <pc:spChg chg="add mod">
          <ac:chgData name="Gustavo Henrique Passiani Florencio" userId="c08008f8-47ea-40b5-ad4f-f022b4337c2b" providerId="ADAL" clId="{DE8D669B-35D3-4431-A645-0250F0FD2BF1}" dt="2025-06-09T17:57:18.808" v="1775" actId="1076"/>
          <ac:spMkLst>
            <pc:docMk/>
            <pc:sldMk cId="3076391940" sldId="269"/>
            <ac:spMk id="4" creationId="{660F105F-6AAC-B086-EB5E-22B05C2C7120}"/>
          </ac:spMkLst>
        </pc:spChg>
        <pc:spChg chg="add mod">
          <ac:chgData name="Gustavo Henrique Passiani Florencio" userId="c08008f8-47ea-40b5-ad4f-f022b4337c2b" providerId="ADAL" clId="{DE8D669B-35D3-4431-A645-0250F0FD2BF1}" dt="2025-06-09T17:57:22.735" v="1776" actId="1076"/>
          <ac:spMkLst>
            <pc:docMk/>
            <pc:sldMk cId="3076391940" sldId="269"/>
            <ac:spMk id="6" creationId="{2B8300B8-9B10-A55D-5D98-7D73090FCD0A}"/>
          </ac:spMkLst>
        </pc:spChg>
        <pc:picChg chg="add mod">
          <ac:chgData name="Gustavo Henrique Passiani Florencio" userId="c08008f8-47ea-40b5-ad4f-f022b4337c2b" providerId="ADAL" clId="{DE8D669B-35D3-4431-A645-0250F0FD2BF1}" dt="2025-06-09T17:57:14.405" v="1774" actId="1076"/>
          <ac:picMkLst>
            <pc:docMk/>
            <pc:sldMk cId="3076391940" sldId="269"/>
            <ac:picMk id="2" creationId="{1108E0FA-FEF7-B0FF-F165-171ADD91DB26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5E9412-69EF-45D1-98ED-120386D0CD9D}" type="datetimeFigureOut">
              <a:rPr lang="pt-BR" smtClean="0"/>
              <a:t>09/06/2025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A3F640-DAAC-451C-AD6F-4A74EBE198E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847832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pt-BR" b="1" dirty="0"/>
              <a:t>🏆 O que é </a:t>
            </a:r>
            <a:r>
              <a:rPr lang="pt-BR" b="1" dirty="0" err="1"/>
              <a:t>PCMag</a:t>
            </a:r>
            <a:r>
              <a:rPr lang="pt-BR" b="1" dirty="0"/>
              <a:t> </a:t>
            </a:r>
            <a:r>
              <a:rPr lang="pt-BR" b="1" dirty="0" err="1"/>
              <a:t>Editor’s</a:t>
            </a:r>
            <a:r>
              <a:rPr lang="pt-BR" b="1" dirty="0"/>
              <a:t> </a:t>
            </a:r>
            <a:r>
              <a:rPr lang="pt-BR" b="1" dirty="0" err="1"/>
              <a:t>Choice</a:t>
            </a:r>
            <a:r>
              <a:rPr lang="pt-BR" b="1" dirty="0"/>
              <a:t>?</a:t>
            </a:r>
          </a:p>
          <a:p>
            <a:pPr>
              <a:buNone/>
            </a:pPr>
            <a:endParaRPr lang="pt-BR" b="1" dirty="0"/>
          </a:p>
          <a:p>
            <a:pPr>
              <a:buNone/>
            </a:pPr>
            <a:r>
              <a:rPr lang="pt-BR" dirty="0"/>
              <a:t>A </a:t>
            </a:r>
            <a:r>
              <a:rPr lang="pt-BR" b="1" dirty="0" err="1"/>
              <a:t>PCMag</a:t>
            </a:r>
            <a:r>
              <a:rPr lang="pt-BR" b="1" dirty="0"/>
              <a:t> </a:t>
            </a:r>
            <a:r>
              <a:rPr lang="pt-BR" b="1" dirty="0" err="1"/>
              <a:t>Editor’s</a:t>
            </a:r>
            <a:r>
              <a:rPr lang="pt-BR" b="1" dirty="0"/>
              <a:t> </a:t>
            </a:r>
            <a:r>
              <a:rPr lang="pt-BR" b="1" dirty="0" err="1"/>
              <a:t>Choice</a:t>
            </a:r>
            <a:r>
              <a:rPr lang="pt-BR" dirty="0"/>
              <a:t> é um </a:t>
            </a:r>
            <a:r>
              <a:rPr lang="pt-BR" b="1" dirty="0"/>
              <a:t>selo de qualidade</a:t>
            </a:r>
            <a:r>
              <a:rPr lang="pt-BR" dirty="0"/>
              <a:t> concedido pela </a:t>
            </a:r>
            <a:r>
              <a:rPr lang="pt-BR" b="1" dirty="0" err="1"/>
              <a:t>PCMag</a:t>
            </a:r>
            <a:r>
              <a:rPr lang="pt-BR" b="1" dirty="0"/>
              <a:t> (PC Magazine)</a:t>
            </a:r>
            <a:r>
              <a:rPr lang="pt-BR" dirty="0"/>
              <a:t>, uma das revistas e sites de tecnologia mais respeitados do mundo.</a:t>
            </a:r>
          </a:p>
          <a:p>
            <a:pPr>
              <a:buNone/>
            </a:pPr>
            <a:r>
              <a:rPr lang="pt-BR" b="1" dirty="0"/>
              <a:t>🎯 O que significa?</a:t>
            </a:r>
          </a:p>
          <a:p>
            <a:pPr>
              <a:buNone/>
            </a:pPr>
            <a:r>
              <a:rPr lang="pt-BR" dirty="0"/>
              <a:t>Quando um produto recebe esse selo, ele foi </a:t>
            </a:r>
            <a:r>
              <a:rPr lang="pt-BR" b="1" dirty="0"/>
              <a:t>testado, avaliado e considerado um dos melhores da categoria</a:t>
            </a:r>
            <a:r>
              <a:rPr lang="pt-BR" dirty="0"/>
              <a:t> pelos editores e especialistas da </a:t>
            </a:r>
            <a:r>
              <a:rPr lang="pt-BR" dirty="0" err="1"/>
              <a:t>PCMag</a:t>
            </a:r>
            <a:r>
              <a:rPr lang="pt-BR" dirty="0"/>
              <a:t>.</a:t>
            </a:r>
          </a:p>
          <a:p>
            <a:pPr>
              <a:buNone/>
            </a:pPr>
            <a:r>
              <a:rPr lang="pt-BR" b="1" dirty="0"/>
              <a:t>🔍 Como funciona?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O time da </a:t>
            </a:r>
            <a:r>
              <a:rPr lang="pt-BR" dirty="0" err="1"/>
              <a:t>PCMag</a:t>
            </a:r>
            <a:r>
              <a:rPr lang="pt-BR" dirty="0"/>
              <a:t> faz uma análise completa dos produtos, avaliando critérios como: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🔐 Segurança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⚙️ Desempenho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💡 Facilidade de uso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💸 Custo-benefício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📈 Funcionalidades e inovação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Se o produto tiver </a:t>
            </a:r>
            <a:r>
              <a:rPr lang="pt-BR" b="1" dirty="0"/>
              <a:t>excelente desempenho em todos os aspectos</a:t>
            </a:r>
            <a:r>
              <a:rPr lang="pt-BR" dirty="0"/>
              <a:t>, ele recebe o selo </a:t>
            </a:r>
            <a:r>
              <a:rPr lang="pt-BR" b="1" dirty="0" err="1"/>
              <a:t>Editor’s</a:t>
            </a:r>
            <a:r>
              <a:rPr lang="pt-BR" b="1" dirty="0"/>
              <a:t> </a:t>
            </a:r>
            <a:r>
              <a:rPr lang="pt-BR" b="1" dirty="0" err="1"/>
              <a:t>Choice</a:t>
            </a:r>
            <a:r>
              <a:rPr lang="pt-BR" dirty="0"/>
              <a:t>, que significa </a:t>
            </a:r>
            <a:r>
              <a:rPr lang="pt-BR" b="1" dirty="0"/>
              <a:t>“Escolha do Editor”</a:t>
            </a:r>
            <a:r>
              <a:rPr lang="pt-BR" dirty="0"/>
              <a:t>.</a:t>
            </a:r>
          </a:p>
          <a:p>
            <a:pPr>
              <a:buNone/>
            </a:pPr>
            <a:r>
              <a:rPr lang="pt-BR" b="1" dirty="0"/>
              <a:t>⭐ Por que esse selo é importante?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É uma forma de garantir ao consumidor que aquele produto foi </a:t>
            </a:r>
            <a:r>
              <a:rPr lang="pt-BR" b="1" dirty="0"/>
              <a:t>testado por especialistas independentes</a:t>
            </a:r>
            <a:r>
              <a:rPr lang="pt-BR" dirty="0"/>
              <a:t> e se destacou em qualidade.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Empresas que recebem esse selo costumam usar isso como um </a:t>
            </a:r>
            <a:r>
              <a:rPr lang="pt-BR" b="1" dirty="0"/>
              <a:t>selo de confiança</a:t>
            </a:r>
            <a:r>
              <a:rPr lang="pt-BR" dirty="0"/>
              <a:t> em seus materiais, porque é muito valorizado no mercado.</a:t>
            </a:r>
          </a:p>
          <a:p>
            <a:pPr>
              <a:buFont typeface="Arial" panose="020B0604020202020204" pitchFamily="34" charset="0"/>
              <a:buChar char="•"/>
            </a:pPr>
            <a:endParaRPr lang="pt-BR" dirty="0"/>
          </a:p>
          <a:p>
            <a:pPr>
              <a:buFont typeface="Arial" panose="020B0604020202020204" pitchFamily="34" charset="0"/>
              <a:buChar char="•"/>
            </a:pPr>
            <a:endParaRPr lang="pt-BR" dirty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A3F640-DAAC-451C-AD6F-4A74EBE198EC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425396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💻</a:t>
            </a:r>
            <a:r>
              <a:rPr lang="pt-BR" b="1" dirty="0"/>
              <a:t>O que é um Vírus de computador?</a:t>
            </a:r>
          </a:p>
          <a:p>
            <a:r>
              <a:rPr lang="pt-BR" dirty="0"/>
              <a:t>Um vírus de computador é um programa malicioso criado para se espalhar entre dispositivos, infectar arquivos e causar danos. Ele pode roubar informações, apagar dados, travar sistemas e até permitir que criminosos controlem seu computador. Assim como um vírus biológico, ele se replica e se espalha, afetando o funcionamento normal do dispositivo.</a:t>
            </a:r>
            <a:endParaRPr lang="pt-BR" b="1" dirty="0"/>
          </a:p>
          <a:p>
            <a:endParaRPr lang="pt-BR" b="1" dirty="0"/>
          </a:p>
          <a:p>
            <a:r>
              <a:rPr lang="pt-BR" dirty="0"/>
              <a:t>🛑 </a:t>
            </a:r>
            <a:r>
              <a:rPr lang="pt-BR" b="1" dirty="0"/>
              <a:t>O que é um Malware?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Malware é qualquer programa ou arquivo criado para fazer algo ruim no seu computador, celular ou tablet, sem você saber. Ele pode roubar senhas, apagar arquivos, espionar tudo o que você faz ou até travar seu aparelho. O nome </a:t>
            </a:r>
            <a:r>
              <a:rPr lang="pt-BR" b="1" dirty="0"/>
              <a:t>"Malware"</a:t>
            </a:r>
            <a:r>
              <a:rPr lang="pt-BR" dirty="0"/>
              <a:t> vem de </a:t>
            </a:r>
            <a:r>
              <a:rPr lang="pt-BR" b="1" dirty="0"/>
              <a:t>“</a:t>
            </a:r>
            <a:r>
              <a:rPr lang="pt-BR" b="1" dirty="0" err="1"/>
              <a:t>Malicious</a:t>
            </a:r>
            <a:r>
              <a:rPr lang="pt-BR" b="1" dirty="0"/>
              <a:t> Software”</a:t>
            </a:r>
            <a:r>
              <a:rPr lang="pt-BR" dirty="0"/>
              <a:t>, que significa </a:t>
            </a:r>
            <a:r>
              <a:rPr lang="pt-BR" b="1" dirty="0"/>
              <a:t>“programa malicioso”</a:t>
            </a:r>
            <a:r>
              <a:rPr lang="pt-BR" dirty="0"/>
              <a:t> em inglês. Existem vários tipos de malware, como </a:t>
            </a:r>
            <a:r>
              <a:rPr lang="pt-BR" b="1" dirty="0"/>
              <a:t>vírus</a:t>
            </a:r>
            <a:r>
              <a:rPr lang="pt-BR" dirty="0"/>
              <a:t>, </a:t>
            </a:r>
            <a:r>
              <a:rPr lang="pt-BR" b="1" dirty="0" err="1"/>
              <a:t>ransomware</a:t>
            </a:r>
            <a:r>
              <a:rPr lang="pt-BR" dirty="0"/>
              <a:t>, </a:t>
            </a:r>
            <a:r>
              <a:rPr lang="pt-BR" b="1" dirty="0" err="1"/>
              <a:t>spyware</a:t>
            </a:r>
            <a:r>
              <a:rPr lang="pt-BR" dirty="0"/>
              <a:t> e </a:t>
            </a:r>
            <a:r>
              <a:rPr lang="pt-BR" b="1" dirty="0"/>
              <a:t>trojans</a:t>
            </a:r>
            <a:r>
              <a:rPr lang="pt-BR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🔒</a:t>
            </a:r>
            <a:r>
              <a:rPr lang="pt-BR" b="1" dirty="0"/>
              <a:t> O que é um </a:t>
            </a:r>
            <a:r>
              <a:rPr lang="pt-BR" b="1" dirty="0" err="1"/>
              <a:t>Ransomware</a:t>
            </a:r>
            <a:r>
              <a:rPr lang="pt-BR" b="1" dirty="0"/>
              <a:t>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É um tipo de malware que </a:t>
            </a:r>
            <a:r>
              <a:rPr lang="pt-BR" b="1" dirty="0"/>
              <a:t>sequestra seus arquivos</a:t>
            </a:r>
            <a:r>
              <a:rPr lang="pt-BR" dirty="0"/>
              <a:t>. Ele bloqueia tudo no seu computador e só libera se você pagar um “resgate”. Mesmo pagando, não há garantia de que você recupere seus dados.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b="0" dirty="0"/>
          </a:p>
          <a:p>
            <a:pPr>
              <a:buNone/>
            </a:pPr>
            <a:r>
              <a:rPr lang="pt-BR" b="1" dirty="0"/>
              <a:t>🕵️‍♂️ O que é </a:t>
            </a:r>
            <a:r>
              <a:rPr lang="pt-BR" b="1" dirty="0" err="1"/>
              <a:t>Spyware</a:t>
            </a:r>
            <a:r>
              <a:rPr lang="pt-BR" b="1" dirty="0"/>
              <a:t>?</a:t>
            </a:r>
          </a:p>
          <a:p>
            <a:r>
              <a:rPr lang="pt-BR" dirty="0"/>
              <a:t>É um programa espião. Ele </a:t>
            </a:r>
            <a:r>
              <a:rPr lang="pt-BR" b="1" dirty="0"/>
              <a:t>fica escondido</a:t>
            </a:r>
            <a:r>
              <a:rPr lang="pt-BR" dirty="0"/>
              <a:t> no seu computador e </a:t>
            </a:r>
            <a:r>
              <a:rPr lang="pt-BR" b="1" dirty="0"/>
              <a:t>espiona tudo o que você faz</a:t>
            </a:r>
            <a:r>
              <a:rPr lang="pt-BR" dirty="0"/>
              <a:t>, como senhas, fotos, dados bancários e conversas. Depois, envia essas informações para criminosos.</a:t>
            </a:r>
          </a:p>
          <a:p>
            <a:endParaRPr lang="pt-BR" dirty="0"/>
          </a:p>
          <a:p>
            <a:pPr>
              <a:buNone/>
            </a:pPr>
            <a:r>
              <a:rPr lang="pt-BR" b="1" dirty="0"/>
              <a:t>🐴 O que é Trojan?</a:t>
            </a:r>
          </a:p>
          <a:p>
            <a:r>
              <a:rPr lang="pt-BR" dirty="0"/>
              <a:t>Vem de </a:t>
            </a:r>
            <a:r>
              <a:rPr lang="pt-BR" b="1" dirty="0"/>
              <a:t>“Cavalo de Troia”</a:t>
            </a:r>
            <a:r>
              <a:rPr lang="pt-BR" dirty="0"/>
              <a:t>. É um programa que </a:t>
            </a:r>
            <a:r>
              <a:rPr lang="pt-BR" b="1" dirty="0"/>
              <a:t>parece ser algo seguro</a:t>
            </a:r>
            <a:r>
              <a:rPr lang="pt-BR" dirty="0"/>
              <a:t>, como um jogo ou arquivo normal, mas na verdade </a:t>
            </a:r>
            <a:r>
              <a:rPr lang="pt-BR" b="1" dirty="0"/>
              <a:t>abre uma porta para hackers</a:t>
            </a:r>
            <a:r>
              <a:rPr lang="pt-BR" dirty="0"/>
              <a:t> controlarem seu computador ou roubarem informações.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b="0" dirty="0"/>
          </a:p>
          <a:p>
            <a:pPr>
              <a:buNone/>
            </a:pPr>
            <a:r>
              <a:rPr lang="pt-BR" b="1" dirty="0"/>
              <a:t>🌐 O que é uma VPN?</a:t>
            </a:r>
          </a:p>
          <a:p>
            <a:r>
              <a:rPr lang="pt-BR" dirty="0"/>
              <a:t>Uma VPN é como um </a:t>
            </a:r>
            <a:r>
              <a:rPr lang="pt-BR" b="1" dirty="0"/>
              <a:t>túnel secreto na internet</a:t>
            </a:r>
            <a:r>
              <a:rPr lang="pt-BR" dirty="0"/>
              <a:t>. Ela protege tudo o que você faz online, escondendo seus dados de curiosos, hackers e até do Wi-Fi público. Com a VPN, seu computador se conecta a um servidor seguro e, assim, </a:t>
            </a:r>
            <a:r>
              <a:rPr lang="pt-BR" b="1" dirty="0"/>
              <a:t>ninguém consegue ver seu IP, sua localização ou o que você acessa</a:t>
            </a:r>
            <a:r>
              <a:rPr lang="pt-BR" dirty="0"/>
              <a:t>. É como navegar de forma invisível e segura na internet.</a:t>
            </a:r>
          </a:p>
          <a:p>
            <a:endParaRPr lang="pt-BR" b="1" dirty="0"/>
          </a:p>
          <a:p>
            <a:pPr>
              <a:buNone/>
            </a:pPr>
            <a:r>
              <a:rPr lang="pt-BR" dirty="0"/>
              <a:t>🧑‍💻 </a:t>
            </a:r>
            <a:r>
              <a:rPr lang="pt-BR" b="1" dirty="0"/>
              <a:t>O que é um Hacker?</a:t>
            </a:r>
          </a:p>
          <a:p>
            <a:r>
              <a:rPr lang="pt-BR" dirty="0"/>
              <a:t>Hacker é uma pessoa que entende muito de computadores e tecnologia. Alguns hackers usam esse conhecimento para </a:t>
            </a:r>
            <a:r>
              <a:rPr lang="pt-BR" b="1" dirty="0"/>
              <a:t>invadir sistemas, roubar informações, espalhar vírus ou causar prejuízos</a:t>
            </a:r>
            <a:r>
              <a:rPr lang="pt-BR" dirty="0"/>
              <a:t>. Mas nem todo hacker é criminoso — existem também hackers que ajudam empresas a encontrar falhas e proteger seus sistemas. Tudo depende da intenção de quem usa esse conhecimento.</a:t>
            </a:r>
          </a:p>
          <a:p>
            <a:endParaRPr lang="pt-BR" b="1" dirty="0"/>
          </a:p>
          <a:p>
            <a:endParaRPr lang="pt-BR" b="1" dirty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A3F640-DAAC-451C-AD6F-4A74EBE198EC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722039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A3F640-DAAC-451C-AD6F-4A74EBE198EC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076118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pt-BR" b="1" dirty="0"/>
              <a:t>🔍 O que é Antiphishing?</a:t>
            </a:r>
          </a:p>
          <a:p>
            <a:pPr>
              <a:buNone/>
            </a:pPr>
            <a:r>
              <a:rPr lang="pt-BR" b="1" dirty="0"/>
              <a:t>Antiphishing</a:t>
            </a:r>
            <a:r>
              <a:rPr lang="pt-BR" dirty="0"/>
              <a:t> é um sistema de proteção que detecta e bloqueia </a:t>
            </a:r>
            <a:r>
              <a:rPr lang="pt-BR" b="1" dirty="0"/>
              <a:t>tentativas de golpe na internet</a:t>
            </a:r>
            <a:r>
              <a:rPr lang="pt-BR" dirty="0"/>
              <a:t>, onde criminosos criam </a:t>
            </a:r>
            <a:r>
              <a:rPr lang="pt-BR" b="1" dirty="0"/>
              <a:t>páginas falsas</a:t>
            </a:r>
            <a:r>
              <a:rPr lang="pt-BR" dirty="0"/>
              <a:t> que imitam sites de bancos, lojas, redes sociais ou até serviços do governo.</a:t>
            </a:r>
          </a:p>
          <a:p>
            <a:pPr>
              <a:buNone/>
            </a:pPr>
            <a:r>
              <a:rPr lang="pt-BR" b="1" dirty="0"/>
              <a:t>🎯 Objetivo dos golpistas:</a:t>
            </a:r>
          </a:p>
          <a:p>
            <a:pPr>
              <a:buNone/>
            </a:pPr>
            <a:r>
              <a:rPr lang="pt-BR" dirty="0"/>
              <a:t>Fazer você acreditar que está em um site verdadeiro para que você </a:t>
            </a:r>
            <a:r>
              <a:rPr lang="pt-BR" b="1" dirty="0"/>
              <a:t>digite suas senhas, dados pessoais, bancários ou de cartão de crédito</a:t>
            </a:r>
            <a:r>
              <a:rPr lang="pt-BR" dirty="0"/>
              <a:t>, e assim eles possam roubar essas informações.</a:t>
            </a:r>
          </a:p>
          <a:p>
            <a:pPr>
              <a:buNone/>
            </a:pPr>
            <a:r>
              <a:rPr lang="pt-BR" b="1" dirty="0"/>
              <a:t>🚩 Como funciona na prática?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O McAfee analisa os sites que você acessa em tempo real.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Se detectar que aquele site é falso, fraudulento ou está tentando roubar seus dados, ele </a:t>
            </a:r>
            <a:r>
              <a:rPr lang="pt-BR" b="1" dirty="0"/>
              <a:t>bloqueia automaticamente</a:t>
            </a:r>
            <a:r>
              <a:rPr lang="pt-BR" dirty="0"/>
              <a:t> o acesso.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Isso protege você de cair em golpes, </a:t>
            </a:r>
            <a:r>
              <a:rPr lang="pt-BR" b="1" dirty="0"/>
              <a:t>antes mesmo de você digitar qualquer dado.</a:t>
            </a:r>
            <a:endParaRPr lang="pt-BR" dirty="0"/>
          </a:p>
          <a:p>
            <a:pPr>
              <a:buNone/>
            </a:pPr>
            <a:r>
              <a:rPr lang="pt-BR" b="1" dirty="0"/>
              <a:t>⚠️ Exemplos comuns de </a:t>
            </a:r>
            <a:r>
              <a:rPr lang="pt-BR" b="1" dirty="0" err="1"/>
              <a:t>phishing</a:t>
            </a:r>
            <a:r>
              <a:rPr lang="pt-BR" b="1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✔️ E-mail dizendo que sua conta no banco foi bloqueada, com um link falso para "regularizar".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✔️ Mensagens no WhatsApp ou SMS falando de promoções absurdas (ex.: "Ganhe um celular grátis! Clique aqui").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✔️ Falsas atualizações de entrega, boletos falsos ou cobrança inexistente.</a:t>
            </a:r>
          </a:p>
          <a:p>
            <a:pPr>
              <a:buNone/>
            </a:pPr>
            <a:r>
              <a:rPr lang="pt-BR" b="1" dirty="0"/>
              <a:t>✅ Por que o Antiphishing é importante?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Porque hoje </a:t>
            </a:r>
            <a:r>
              <a:rPr lang="pt-BR" b="1" dirty="0"/>
              <a:t>a maioria dos golpes não vem por vírus</a:t>
            </a:r>
            <a:r>
              <a:rPr lang="pt-BR" dirty="0"/>
              <a:t>, mas sim por páginas falsas que enganam as pessoas.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Mesmo usuários atentos podem ser enganados, já que muitos sites falsos são quase idênticos aos originais.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A3F640-DAAC-451C-AD6F-4A74EBE198EC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757122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A3F640-DAAC-451C-AD6F-4A74EBE198EC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29726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pt-BR" b="1" dirty="0"/>
              <a:t>🌐 Blog McAfee</a:t>
            </a:r>
          </a:p>
          <a:p>
            <a:pPr>
              <a:buNone/>
            </a:pPr>
            <a:r>
              <a:rPr lang="pt-BR" dirty="0"/>
              <a:t>O Blog oficial da McAfee é uma fonte confiável e acessível de informação sobre segurança digital. Ele traz artigos atualizados que ajudam usuários de todos os níveis a entender melhor os riscos online e como se proteger. São publicadas dicas práticas para evitar golpes, orientações sobre privacidade, notícias sobre ameaças emergentes como </a:t>
            </a:r>
            <a:r>
              <a:rPr lang="pt-BR" dirty="0" err="1"/>
              <a:t>phishing</a:t>
            </a:r>
            <a:r>
              <a:rPr lang="pt-BR" dirty="0"/>
              <a:t> e </a:t>
            </a:r>
            <a:r>
              <a:rPr lang="pt-BR" dirty="0" err="1"/>
              <a:t>ransomware</a:t>
            </a:r>
            <a:r>
              <a:rPr lang="pt-BR" dirty="0"/>
              <a:t>, além de atualizações sobre as funcionalidades dos produtos McAfee. É ideal para quem quer estar sempre informado e melhorar seus hábitos de segurança na internet.</a:t>
            </a:r>
          </a:p>
          <a:p>
            <a:pPr>
              <a:buNone/>
            </a:pPr>
            <a:endParaRPr lang="pt-BR" dirty="0"/>
          </a:p>
          <a:p>
            <a:pPr>
              <a:buNone/>
            </a:pPr>
            <a:r>
              <a:rPr lang="pt-BR" b="1" dirty="0"/>
              <a:t>🧪 McAfee </a:t>
            </a:r>
            <a:r>
              <a:rPr lang="pt-BR" b="1" dirty="0" err="1"/>
              <a:t>Labs</a:t>
            </a:r>
            <a:endParaRPr lang="pt-BR" b="1" dirty="0"/>
          </a:p>
          <a:p>
            <a:pPr>
              <a:buNone/>
            </a:pPr>
            <a:r>
              <a:rPr lang="pt-BR" dirty="0"/>
              <a:t>O McAfee </a:t>
            </a:r>
            <a:r>
              <a:rPr lang="pt-BR" dirty="0" err="1"/>
              <a:t>Labs</a:t>
            </a:r>
            <a:r>
              <a:rPr lang="pt-BR" dirty="0"/>
              <a:t> é o centro de pesquisa da empresa dedicado à análise e combate a ameaças digitais. Utilizando uma rede global de sensores e inteligência artificial, o McAfee </a:t>
            </a:r>
            <a:r>
              <a:rPr lang="pt-BR" dirty="0" err="1"/>
              <a:t>Labs</a:t>
            </a:r>
            <a:r>
              <a:rPr lang="pt-BR" dirty="0"/>
              <a:t> coleta, analisa e classifica milhões de amostras de malwares e ataques em tempo real. Além disso, produz relatórios detalhados sobre as tendências de cibercrime, ajudando a comunidade de segurança a se preparar e reagir rapidamente às novas ameaças. Esse trabalho fortalece a eficácia das soluções McAfee e contribui para a segurança global do ambiente digital.</a:t>
            </a:r>
          </a:p>
          <a:p>
            <a:pPr>
              <a:buNone/>
            </a:pPr>
            <a:endParaRPr lang="pt-BR" dirty="0"/>
          </a:p>
          <a:p>
            <a:pPr>
              <a:buNone/>
            </a:pPr>
            <a:r>
              <a:rPr lang="pt-BR" b="1" dirty="0"/>
              <a:t>📺 McAfee no YouTube</a:t>
            </a:r>
          </a:p>
          <a:p>
            <a:r>
              <a:rPr lang="pt-BR" dirty="0"/>
              <a:t>O McAfee mantém canais oficiais no YouTube para apoiar e educar seus usuários. No canal </a:t>
            </a:r>
            <a:r>
              <a:rPr lang="pt-BR" b="1" dirty="0"/>
              <a:t>McAfee Explica!</a:t>
            </a:r>
            <a:r>
              <a:rPr lang="pt-BR" dirty="0"/>
              <a:t>, são disponibilizados vídeos em português que ensinam como usar os produtos McAfee de maneira eficiente, abordando desde antivírus e </a:t>
            </a:r>
            <a:r>
              <a:rPr lang="pt-BR" dirty="0" err="1"/>
              <a:t>VPNs</a:t>
            </a:r>
            <a:r>
              <a:rPr lang="pt-BR" dirty="0"/>
              <a:t> até gerenciadores de senha e dicas de segurança online. Já o canal </a:t>
            </a:r>
            <a:r>
              <a:rPr lang="pt-BR" b="1" dirty="0"/>
              <a:t>McAfee </a:t>
            </a:r>
            <a:r>
              <a:rPr lang="pt-BR" b="1" dirty="0" err="1"/>
              <a:t>Support</a:t>
            </a:r>
            <a:r>
              <a:rPr lang="pt-BR" dirty="0"/>
              <a:t> oferece suporte técnico oficial, com tutoriais e soluções para dúvidas frequentes. Esses canais são ferramentas práticas para quem prefere aprender por vídeo e ter ajuda rápida e confiável.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A3F640-DAAC-451C-AD6F-4A74EBE198EC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924578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43DE05-D44E-5165-CB58-FBBD0F9F7B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D59D346-AE0E-D107-3C6D-E1ACE32241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3B38D68-389B-3187-67F3-78176A68C3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2E4E6C-6709-4D95-B003-30EC909AC9DA}" type="datetimeFigureOut">
              <a:rPr lang="pt-BR" smtClean="0"/>
              <a:t>09/06/2025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04CF1B7-2E79-7569-C9AC-851F3A7D1B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0F9C1A9-E363-D1E0-FF2B-3658940DC6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C4140-7F7D-4004-A48D-B40BB316421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92776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D110DE-8CDD-F441-F906-D7EF9BF57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44525362-F2E7-F9A1-90B2-25EA2A6306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F3CFC80-63B6-0E42-2DB4-3D8F88EEA3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2E4E6C-6709-4D95-B003-30EC909AC9DA}" type="datetimeFigureOut">
              <a:rPr lang="pt-BR" smtClean="0"/>
              <a:t>09/06/2025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3209400-FE72-8F77-B0B9-B3B94EE9FE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D469A85-7C54-616F-8C7A-61A4777B39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C4140-7F7D-4004-A48D-B40BB316421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652262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D7C00BC5-75D1-F95E-02DE-9879A02A17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B43EF945-B49E-21C4-FE3C-A2A63D4D42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8A50907-C725-91AA-00D2-F1739B9D8F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2E4E6C-6709-4D95-B003-30EC909AC9DA}" type="datetimeFigureOut">
              <a:rPr lang="pt-BR" smtClean="0"/>
              <a:t>09/06/2025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68063E9-EEF9-4C5A-606A-7303DECA38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87F9DD4-47D7-FB1B-A6D6-8029EBEA6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C4140-7F7D-4004-A48D-B40BB316421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292670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15FC4D-86F7-85A5-570A-9A488A0988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DE920CD-C05A-C17E-37E9-FF18988A04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6DE0352-032E-43B3-066C-04B07A0B48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2E4E6C-6709-4D95-B003-30EC909AC9DA}" type="datetimeFigureOut">
              <a:rPr lang="pt-BR" smtClean="0"/>
              <a:t>09/06/2025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4AAB9E8-AF52-9A00-74C3-27493D72D4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8AE9F12-B553-6374-BEC8-9EAC37979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C4140-7F7D-4004-A48D-B40BB316421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902977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0A7ACC-C1FA-474F-3B34-ABEB046B49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122A0DB-6A65-B770-D6D1-459D3DBA4E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D633740-4DE6-5D5C-C7D7-09ADA008F4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2E4E6C-6709-4D95-B003-30EC909AC9DA}" type="datetimeFigureOut">
              <a:rPr lang="pt-BR" smtClean="0"/>
              <a:t>09/06/2025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6FEBEBD-419A-308E-CEEA-0D30F692D9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3CBFB92-2678-87F4-162B-BF65A1C679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C4140-7F7D-4004-A48D-B40BB316421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459980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48A279-082F-004A-7A81-8AED22C9B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BFAE63B-07AB-E8B6-73F9-FC84785225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9C127E8B-7F21-92D0-B2DE-E0A8544B30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C2F3B767-3E4D-78FA-0A2E-228A9E8631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2E4E6C-6709-4D95-B003-30EC909AC9DA}" type="datetimeFigureOut">
              <a:rPr lang="pt-BR" smtClean="0"/>
              <a:t>09/06/2025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F71514D-90CE-F8AE-B670-9B80C5C48F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F2A58C2E-40DB-10F3-8FC9-85C44BE74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C4140-7F7D-4004-A48D-B40BB316421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593764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F94DE6C-1369-2092-3B72-7BDA461751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12123A3-EAA5-AAD6-4F76-6B2CFCDEDE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F9247256-6187-7790-B346-7CF81662D3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FBA7C458-36A2-35A6-5449-3AF2BC27BE7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60F6030B-6EBA-CB20-42CD-1EA48A1475F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77646B9E-BBC0-0CAE-7408-55D75EB73D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2E4E6C-6709-4D95-B003-30EC909AC9DA}" type="datetimeFigureOut">
              <a:rPr lang="pt-BR" smtClean="0"/>
              <a:t>09/06/2025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B55787C3-7A44-A45E-67D3-D7FB868AB7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85D75896-DD67-7DF0-6467-A3E11A1169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C4140-7F7D-4004-A48D-B40BB316421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619737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D26CDF-8978-A9F6-3BDC-2EB54E62A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77859706-0549-7A41-5701-59A77902AA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2E4E6C-6709-4D95-B003-30EC909AC9DA}" type="datetimeFigureOut">
              <a:rPr lang="pt-BR" smtClean="0"/>
              <a:t>09/06/2025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A7640D6F-8473-15F9-0F92-B49127A683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DD4735CB-D499-0201-FE52-567F298A63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C4140-7F7D-4004-A48D-B40BB316421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600308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BCF92CD3-EA0C-E162-237C-84A352DD8F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2E4E6C-6709-4D95-B003-30EC909AC9DA}" type="datetimeFigureOut">
              <a:rPr lang="pt-BR" smtClean="0"/>
              <a:t>09/06/2025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B8ECDC56-82F1-FF06-A46D-9F23C244C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4F33A34-756E-E0F8-2EFB-CF22E077D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C4140-7F7D-4004-A48D-B40BB316421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218245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D715B74-BB6B-FD63-B576-EED7D74A15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6E076D2-49D4-5BDE-09CF-5B52536768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E8F26529-6DDD-5123-FB01-EE6C898D03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E87A2980-667A-E8A2-9F24-DE740B495F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2E4E6C-6709-4D95-B003-30EC909AC9DA}" type="datetimeFigureOut">
              <a:rPr lang="pt-BR" smtClean="0"/>
              <a:t>09/06/2025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A7AFAAF-D061-067C-F2BB-72D1F5499F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52B752A-4439-A714-E28D-3E5AF059B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C4140-7F7D-4004-A48D-B40BB316421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438662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669F439-A959-9BA5-D215-D7B5CD20F3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F3A15E90-2613-5768-FC45-D1A4E8FAE17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BA8B0D7-50D0-8744-AFB5-F5F909A528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E81CDC0E-D9A3-4D66-D3BA-F5BB8270A4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2E4E6C-6709-4D95-B003-30EC909AC9DA}" type="datetimeFigureOut">
              <a:rPr lang="pt-BR" smtClean="0"/>
              <a:t>09/06/2025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4AB8DAF-0EE3-308A-8640-9FEA7D0075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90BF5E5-D9E5-220D-3EDD-5D58ED9AD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C4140-7F7D-4004-A48D-B40BB316421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473470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39EE40ED-DD34-3B3F-D134-C629D4325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D3B478C-73B5-EB5E-39F1-9247C90221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CCE2152-89B5-34C4-0F72-C926E65CE9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52E4E6C-6709-4D95-B003-30EC909AC9DA}" type="datetimeFigureOut">
              <a:rPr lang="pt-BR" smtClean="0"/>
              <a:t>09/06/2025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F5E5C7B-C320-57C8-3C23-9D5A476042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B2B9266-DC1A-6F1B-E2CA-5D346ED2C7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D4C4140-7F7D-4004-A48D-B40BB316421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759578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9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3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hyperlink" Target="https://www.youtube.com/McAfee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mcafee.com/pt-br/consumer-corporate/mcafee-labs.html?msockid=1c49f40ea995640c3f36e1a3a8816583" TargetMode="External"/><Relationship Id="rId5" Type="http://schemas.openxmlformats.org/officeDocument/2006/relationships/hyperlink" Target="https://www.mcafee.com/blogs/pt-br/?msockid=1c49f40ea995640c3f36e1a3a8816583" TargetMode="External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2.png"/><Relationship Id="rId9" Type="http://schemas.openxmlformats.org/officeDocument/2006/relationships/image" Target="../media/image9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2.png"/><Relationship Id="rId7" Type="http://schemas.openxmlformats.org/officeDocument/2006/relationships/image" Target="../media/image21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Relationship Id="rId9" Type="http://schemas.openxmlformats.org/officeDocument/2006/relationships/image" Target="../media/image23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7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6BB9867-71DA-C3B8-A172-182F1190130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6732AE7-FC6E-D7F3-5483-EBC5F912D9C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Picture 2" descr="McAfee Wallpapers - Wallpaper Cave">
            <a:extLst>
              <a:ext uri="{FF2B5EF4-FFF2-40B4-BE49-F238E27FC236}">
                <a16:creationId xmlns:a16="http://schemas.microsoft.com/office/drawing/2014/main" id="{57EB8F98-B082-F179-B3D9-401F51B179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14" r="11987"/>
          <a:stretch>
            <a:fillRect/>
          </a:stretch>
        </p:blipFill>
        <p:spPr bwMode="auto">
          <a:xfrm>
            <a:off x="0" y="-243286"/>
            <a:ext cx="12786610" cy="7690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42609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BBAC2E29-8365-CAAC-F7F8-E8657B6987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8" y="0"/>
            <a:ext cx="12228935" cy="6858000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2C78527B-0945-2113-C7AF-52BCB78B6729}"/>
              </a:ext>
            </a:extLst>
          </p:cNvPr>
          <p:cNvSpPr txBox="1"/>
          <p:nvPr/>
        </p:nvSpPr>
        <p:spPr>
          <a:xfrm>
            <a:off x="2655131" y="235378"/>
            <a:ext cx="61159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dirty="0">
                <a:solidFill>
                  <a:srgbClr val="C0000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Outros Serviços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FCBCB4DA-A14A-E40B-1542-DACC7D4377E5}"/>
              </a:ext>
            </a:extLst>
          </p:cNvPr>
          <p:cNvSpPr txBox="1"/>
          <p:nvPr/>
        </p:nvSpPr>
        <p:spPr>
          <a:xfrm>
            <a:off x="678304" y="1239401"/>
            <a:ext cx="3953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dirty="0">
                <a:latin typeface="Segoe UI Black" panose="020B0A02040204020203" pitchFamily="34" charset="0"/>
                <a:ea typeface="Segoe UI Black" panose="020B0A02040204020203" pitchFamily="34" charset="0"/>
              </a:rPr>
              <a:t> Otimizador de PC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BAC2EAC3-4FBF-03BD-2D93-7F818D42FC36}"/>
              </a:ext>
            </a:extLst>
          </p:cNvPr>
          <p:cNvSpPr txBox="1"/>
          <p:nvPr/>
        </p:nvSpPr>
        <p:spPr>
          <a:xfrm>
            <a:off x="863806" y="1607696"/>
            <a:ext cx="3582649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pt-BR" b="1" dirty="0"/>
              <a:t>O que é?</a:t>
            </a:r>
          </a:p>
          <a:p>
            <a:r>
              <a:rPr lang="pt-BR" dirty="0"/>
              <a:t> Deixa seu PC mais rápido, limpo e eficiente.</a:t>
            </a:r>
          </a:p>
          <a:p>
            <a:pPr>
              <a:buNone/>
            </a:pPr>
            <a:r>
              <a:rPr lang="pt-BR" b="1" dirty="0"/>
              <a:t> Funcionalidades: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Limpa arquivos desnecessários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 Acelera desempenho e inicialização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Libera espaço no disco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 Otimiza consumo de energia</a:t>
            </a:r>
          </a:p>
          <a:p>
            <a:pPr>
              <a:buNone/>
            </a:pPr>
            <a:r>
              <a:rPr lang="pt-BR" b="1" dirty="0"/>
              <a:t>Benefícios: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✔️ Mais rapidez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✔️ Menos travamentos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✔️ Mais espaço livre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✔️ PC funcionando como novo</a:t>
            </a:r>
          </a:p>
          <a:p>
            <a:endParaRPr lang="pt-BR" dirty="0"/>
          </a:p>
        </p:txBody>
      </p:sp>
      <p:pic>
        <p:nvPicPr>
          <p:cNvPr id="20" name="Gráfico 19" descr="Velocímetro baixo com preenchimento sólido">
            <a:extLst>
              <a:ext uri="{FF2B5EF4-FFF2-40B4-BE49-F238E27FC236}">
                <a16:creationId xmlns:a16="http://schemas.microsoft.com/office/drawing/2014/main" id="{C857A7CD-C3CD-1FFE-31F0-B912D09A94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89121" y="507381"/>
            <a:ext cx="732020" cy="732020"/>
          </a:xfrm>
          <a:prstGeom prst="rect">
            <a:avLst/>
          </a:prstGeom>
        </p:spPr>
      </p:pic>
      <p:sp>
        <p:nvSpPr>
          <p:cNvPr id="22" name="CaixaDeTexto 21">
            <a:extLst>
              <a:ext uri="{FF2B5EF4-FFF2-40B4-BE49-F238E27FC236}">
                <a16:creationId xmlns:a16="http://schemas.microsoft.com/office/drawing/2014/main" id="{E26B8E69-4D7C-F845-0303-8EA203585EB4}"/>
              </a:ext>
            </a:extLst>
          </p:cNvPr>
          <p:cNvSpPr txBox="1"/>
          <p:nvPr/>
        </p:nvSpPr>
        <p:spPr>
          <a:xfrm>
            <a:off x="6794289" y="1239401"/>
            <a:ext cx="3953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dirty="0">
                <a:latin typeface="Segoe UI Black" panose="020B0A02040204020203" pitchFamily="34" charset="0"/>
                <a:ea typeface="Segoe UI Black" panose="020B0A02040204020203" pitchFamily="34" charset="0"/>
              </a:rPr>
              <a:t> Remoção de Vírus</a:t>
            </a:r>
          </a:p>
        </p:txBody>
      </p:sp>
      <p:pic>
        <p:nvPicPr>
          <p:cNvPr id="24" name="Gráfico 23" descr="Germe com preenchimento sólido">
            <a:extLst>
              <a:ext uri="{FF2B5EF4-FFF2-40B4-BE49-F238E27FC236}">
                <a16:creationId xmlns:a16="http://schemas.microsoft.com/office/drawing/2014/main" id="{FD059961-5C28-A12A-0B03-FE1450BF60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644951" y="604710"/>
            <a:ext cx="732020" cy="732020"/>
          </a:xfrm>
          <a:prstGeom prst="rect">
            <a:avLst/>
          </a:prstGeom>
        </p:spPr>
      </p:pic>
      <p:sp>
        <p:nvSpPr>
          <p:cNvPr id="26" name="CaixaDeTexto 25">
            <a:extLst>
              <a:ext uri="{FF2B5EF4-FFF2-40B4-BE49-F238E27FC236}">
                <a16:creationId xmlns:a16="http://schemas.microsoft.com/office/drawing/2014/main" id="{E3EF0797-8E36-1CB8-0C73-CF70F1E49202}"/>
              </a:ext>
            </a:extLst>
          </p:cNvPr>
          <p:cNvSpPr txBox="1"/>
          <p:nvPr/>
        </p:nvSpPr>
        <p:spPr>
          <a:xfrm>
            <a:off x="6535397" y="1608733"/>
            <a:ext cx="4951127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pt-BR" b="1" dirty="0"/>
              <a:t>O que é?</a:t>
            </a:r>
          </a:p>
          <a:p>
            <a:r>
              <a:rPr lang="pt-BR" dirty="0"/>
              <a:t> Protege e remove vírus, malwares, </a:t>
            </a:r>
            <a:r>
              <a:rPr lang="pt-BR" dirty="0" err="1"/>
              <a:t>spywares</a:t>
            </a:r>
            <a:r>
              <a:rPr lang="pt-BR" dirty="0"/>
              <a:t> e outras ameaças do seu dispositivo.</a:t>
            </a:r>
          </a:p>
          <a:p>
            <a:pPr>
              <a:buNone/>
            </a:pPr>
            <a:r>
              <a:rPr lang="pt-BR" b="1" dirty="0"/>
              <a:t> Funcionalidades: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 Escaneia e detecta vírus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 Remove ameaças encontradas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 Proteção em tempo real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 Bloqueia malwares, </a:t>
            </a:r>
            <a:r>
              <a:rPr lang="pt-BR" dirty="0" err="1"/>
              <a:t>spywares</a:t>
            </a:r>
            <a:r>
              <a:rPr lang="pt-BR" dirty="0"/>
              <a:t> e </a:t>
            </a:r>
            <a:r>
              <a:rPr lang="pt-BR" dirty="0" err="1"/>
              <a:t>ransomwares</a:t>
            </a:r>
            <a:endParaRPr lang="pt-BR" dirty="0"/>
          </a:p>
          <a:p>
            <a:pPr>
              <a:buNone/>
            </a:pPr>
            <a:r>
              <a:rPr lang="pt-BR" b="1" dirty="0"/>
              <a:t>Benefícios: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✔️ Mantém seu PC protegido e limpo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✔️ Bloqueia ataques e vírus automaticamente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✔️ Protege dados, senhas e arquivos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✔️ Navegação segura e tranquila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91605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D3602215-D4D8-B731-3887-3A8227CF56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7067226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EC83EF99-DC40-5A82-FFC0-E062C32407E1}"/>
              </a:ext>
            </a:extLst>
          </p:cNvPr>
          <p:cNvSpPr txBox="1"/>
          <p:nvPr/>
        </p:nvSpPr>
        <p:spPr>
          <a:xfrm>
            <a:off x="2743348" y="66017"/>
            <a:ext cx="62134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400" dirty="0">
                <a:solidFill>
                  <a:srgbClr val="C0000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Nossos Planos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DA2D1D42-56A6-0036-2A3C-7E1AD1B5AB1F}"/>
              </a:ext>
            </a:extLst>
          </p:cNvPr>
          <p:cNvSpPr txBox="1"/>
          <p:nvPr/>
        </p:nvSpPr>
        <p:spPr>
          <a:xfrm>
            <a:off x="233730" y="1212131"/>
            <a:ext cx="33515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dirty="0"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pt-BR" dirty="0" err="1">
                <a:latin typeface="Segoe UI Black" panose="020B0A02040204020203" pitchFamily="34" charset="0"/>
                <a:ea typeface="Segoe UI Black" panose="020B0A02040204020203" pitchFamily="34" charset="0"/>
              </a:rPr>
              <a:t>Multi</a:t>
            </a:r>
            <a:r>
              <a:rPr lang="pt-BR" dirty="0">
                <a:latin typeface="Segoe UI Black" panose="020B0A02040204020203" pitchFamily="34" charset="0"/>
                <a:ea typeface="Segoe UI Black" panose="020B0A02040204020203" pitchFamily="34" charset="0"/>
              </a:rPr>
              <a:t> Access 1 Dispositivo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726518BB-B65F-A3D9-9F2E-F3B33862E4B0}"/>
              </a:ext>
            </a:extLst>
          </p:cNvPr>
          <p:cNvSpPr txBox="1"/>
          <p:nvPr/>
        </p:nvSpPr>
        <p:spPr>
          <a:xfrm>
            <a:off x="3433690" y="1212131"/>
            <a:ext cx="45507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dirty="0"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pt-BR" dirty="0" err="1">
                <a:latin typeface="Segoe UI Black" panose="020B0A02040204020203" pitchFamily="34" charset="0"/>
                <a:ea typeface="Segoe UI Black" panose="020B0A02040204020203" pitchFamily="34" charset="0"/>
              </a:rPr>
              <a:t>Multi</a:t>
            </a:r>
            <a:r>
              <a:rPr lang="pt-BR" dirty="0">
                <a:latin typeface="Segoe UI Black" panose="020B0A02040204020203" pitchFamily="34" charset="0"/>
                <a:ea typeface="Segoe UI Black" panose="020B0A02040204020203" pitchFamily="34" charset="0"/>
              </a:rPr>
              <a:t> Access 3 Dispositivo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A12913C-EAE5-FFAA-B1BA-BD36B0C08927}"/>
              </a:ext>
            </a:extLst>
          </p:cNvPr>
          <p:cNvSpPr txBox="1"/>
          <p:nvPr/>
        </p:nvSpPr>
        <p:spPr>
          <a:xfrm>
            <a:off x="7407549" y="1198891"/>
            <a:ext cx="45507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dirty="0"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pt-BR" dirty="0" err="1">
                <a:latin typeface="Segoe UI Black" panose="020B0A02040204020203" pitchFamily="34" charset="0"/>
                <a:ea typeface="Segoe UI Black" panose="020B0A02040204020203" pitchFamily="34" charset="0"/>
              </a:rPr>
              <a:t>Multi</a:t>
            </a:r>
            <a:r>
              <a:rPr lang="pt-BR" dirty="0">
                <a:latin typeface="Segoe UI Black" panose="020B0A02040204020203" pitchFamily="34" charset="0"/>
                <a:ea typeface="Segoe UI Black" panose="020B0A02040204020203" pitchFamily="34" charset="0"/>
              </a:rPr>
              <a:t> Access 5 Dispositivo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4CC66E72-E69A-4ACE-3462-7D7DD68FD2E5}"/>
              </a:ext>
            </a:extLst>
          </p:cNvPr>
          <p:cNvSpPr txBox="1"/>
          <p:nvPr/>
        </p:nvSpPr>
        <p:spPr>
          <a:xfrm>
            <a:off x="375882" y="1581463"/>
            <a:ext cx="2664501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pt-BR" dirty="0"/>
              <a:t> </a:t>
            </a:r>
            <a:r>
              <a:rPr lang="pt-BR" b="1" dirty="0"/>
              <a:t>Proteção essencial, com o melhor custo-benefício, para quem usa apenas um aparelho.</a:t>
            </a:r>
            <a:br>
              <a:rPr lang="pt-BR" dirty="0"/>
            </a:br>
            <a:r>
              <a:rPr lang="pt-BR" dirty="0"/>
              <a:t>✔️ Segurança completa, sem pagar por mais do que precisa.</a:t>
            </a:r>
            <a:br>
              <a:rPr lang="pt-BR" dirty="0"/>
            </a:br>
            <a:r>
              <a:rPr lang="pt-BR" dirty="0"/>
              <a:t>✔️ Ideal para quem busca proteger seu </a:t>
            </a:r>
            <a:r>
              <a:rPr lang="pt-BR" b="1" dirty="0"/>
              <a:t>PC ou smartphone de forma prática e econômica.</a:t>
            </a:r>
          </a:p>
          <a:p>
            <a:pPr>
              <a:buNone/>
            </a:pPr>
            <a:endParaRPr lang="pt-BR" dirty="0"/>
          </a:p>
          <a:p>
            <a:pPr algn="ctr">
              <a:buNone/>
            </a:pPr>
            <a:r>
              <a:rPr lang="pt-BR" b="1" dirty="0"/>
              <a:t>R$ 59,88</a:t>
            </a:r>
          </a:p>
          <a:p>
            <a:pPr algn="ctr">
              <a:buNone/>
            </a:pPr>
            <a:r>
              <a:rPr lang="pt-BR" b="1" dirty="0"/>
              <a:t>Em até 12x de R$ 4,99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4EC039A7-6F21-4D37-B6D4-E075822DFCA8}"/>
              </a:ext>
            </a:extLst>
          </p:cNvPr>
          <p:cNvSpPr txBox="1"/>
          <p:nvPr/>
        </p:nvSpPr>
        <p:spPr>
          <a:xfrm>
            <a:off x="4180107" y="1766129"/>
            <a:ext cx="2664501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pt-BR" b="1" dirty="0"/>
              <a:t>Proteção completa para quem tem mais de um aparelho.</a:t>
            </a:r>
            <a:br>
              <a:rPr lang="pt-BR" dirty="0"/>
            </a:br>
            <a:r>
              <a:rPr lang="pt-BR" dirty="0"/>
              <a:t>✔️ Ideal para quem usa </a:t>
            </a:r>
            <a:r>
              <a:rPr lang="pt-BR" b="1" dirty="0"/>
              <a:t>PC, smartphone e tablet</a:t>
            </a:r>
            <a:r>
              <a:rPr lang="pt-BR" dirty="0"/>
              <a:t>, ou quer proteger mais alguém da família.</a:t>
            </a:r>
            <a:br>
              <a:rPr lang="pt-BR" dirty="0"/>
            </a:br>
            <a:r>
              <a:rPr lang="pt-BR" dirty="0"/>
              <a:t>✔️ </a:t>
            </a:r>
            <a:r>
              <a:rPr lang="pt-BR" b="1" dirty="0"/>
              <a:t>Economia e segurança</a:t>
            </a:r>
            <a:r>
              <a:rPr lang="pt-BR" dirty="0"/>
              <a:t> na medida certa, com um único plano para até 3 dispositivos.</a:t>
            </a:r>
          </a:p>
          <a:p>
            <a:pPr>
              <a:buNone/>
            </a:pPr>
            <a:endParaRPr lang="pt-BR" dirty="0"/>
          </a:p>
          <a:p>
            <a:pPr algn="ctr">
              <a:buNone/>
            </a:pPr>
            <a:r>
              <a:rPr lang="pt-BR" b="1" dirty="0"/>
              <a:t>R$ 130,80</a:t>
            </a:r>
          </a:p>
          <a:p>
            <a:pPr algn="ctr">
              <a:buNone/>
            </a:pPr>
            <a:r>
              <a:rPr lang="pt-BR" b="1" dirty="0"/>
              <a:t>Em até 12x de R$ 10,90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1A79F91E-214F-1651-7A9B-965380F98EDD}"/>
              </a:ext>
            </a:extLst>
          </p:cNvPr>
          <p:cNvSpPr txBox="1"/>
          <p:nvPr/>
        </p:nvSpPr>
        <p:spPr>
          <a:xfrm>
            <a:off x="8186053" y="1581463"/>
            <a:ext cx="2664501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pt-BR" b="1" dirty="0"/>
              <a:t>Proteção máxima para toda a família ou quem tem vários aparelhos.</a:t>
            </a:r>
            <a:br>
              <a:rPr lang="pt-BR" dirty="0"/>
            </a:br>
            <a:r>
              <a:rPr lang="pt-BR" dirty="0"/>
              <a:t>✔️ Ideal para quem quer proteger </a:t>
            </a:r>
            <a:r>
              <a:rPr lang="pt-BR" b="1" dirty="0"/>
              <a:t>PCs, notebooks, smartphones e tablets no mesmo plano.</a:t>
            </a:r>
            <a:br>
              <a:rPr lang="pt-BR" dirty="0"/>
            </a:br>
            <a:r>
              <a:rPr lang="pt-BR" dirty="0"/>
              <a:t>✔️ </a:t>
            </a:r>
            <a:r>
              <a:rPr lang="pt-BR" b="1" dirty="0"/>
              <a:t>Mais economia, praticidade e segurança</a:t>
            </a:r>
            <a:r>
              <a:rPr lang="pt-BR" dirty="0"/>
              <a:t> para quem não abre mão de proteção completa em todos os dispositivos.</a:t>
            </a:r>
          </a:p>
          <a:p>
            <a:pPr>
              <a:buNone/>
            </a:pPr>
            <a:endParaRPr lang="pt-BR" dirty="0"/>
          </a:p>
          <a:p>
            <a:pPr algn="ctr">
              <a:buNone/>
            </a:pPr>
            <a:r>
              <a:rPr lang="pt-BR" b="1" dirty="0"/>
              <a:t>R$ 178,80</a:t>
            </a:r>
          </a:p>
          <a:p>
            <a:pPr algn="ctr">
              <a:buNone/>
            </a:pPr>
            <a:r>
              <a:rPr lang="pt-BR" b="1" dirty="0"/>
              <a:t>Em até 12x de R$ 14,90</a:t>
            </a:r>
          </a:p>
        </p:txBody>
      </p:sp>
      <p:pic>
        <p:nvPicPr>
          <p:cNvPr id="16" name="Gráfico 15" descr="Smartphone com preenchimento sólido">
            <a:extLst>
              <a:ext uri="{FF2B5EF4-FFF2-40B4-BE49-F238E27FC236}">
                <a16:creationId xmlns:a16="http://schemas.microsoft.com/office/drawing/2014/main" id="{F36D72E7-0095-7A2A-25DC-B852A32363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95938" y="556362"/>
            <a:ext cx="627089" cy="627089"/>
          </a:xfrm>
          <a:prstGeom prst="rect">
            <a:avLst/>
          </a:prstGeom>
        </p:spPr>
      </p:pic>
      <p:pic>
        <p:nvPicPr>
          <p:cNvPr id="20" name="Gráfico 19" descr="Smartphone com preenchimento sólido">
            <a:extLst>
              <a:ext uri="{FF2B5EF4-FFF2-40B4-BE49-F238E27FC236}">
                <a16:creationId xmlns:a16="http://schemas.microsoft.com/office/drawing/2014/main" id="{8C58C586-FE05-6CE2-9CE2-40A95A67D3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22970" y="565851"/>
            <a:ext cx="627089" cy="627089"/>
          </a:xfrm>
          <a:prstGeom prst="rect">
            <a:avLst/>
          </a:prstGeom>
        </p:spPr>
      </p:pic>
      <p:pic>
        <p:nvPicPr>
          <p:cNvPr id="22" name="Gráfico 21" descr="Smartphone com preenchimento sólido">
            <a:extLst>
              <a:ext uri="{FF2B5EF4-FFF2-40B4-BE49-F238E27FC236}">
                <a16:creationId xmlns:a16="http://schemas.microsoft.com/office/drawing/2014/main" id="{94B7BA43-EC4D-C971-C5D5-D82C52DA20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39377" y="398803"/>
            <a:ext cx="627089" cy="627089"/>
          </a:xfrm>
          <a:prstGeom prst="rect">
            <a:avLst/>
          </a:prstGeom>
        </p:spPr>
      </p:pic>
      <p:pic>
        <p:nvPicPr>
          <p:cNvPr id="24" name="Gráfico 23" descr="Smartphone com preenchimento sólido">
            <a:extLst>
              <a:ext uri="{FF2B5EF4-FFF2-40B4-BE49-F238E27FC236}">
                <a16:creationId xmlns:a16="http://schemas.microsoft.com/office/drawing/2014/main" id="{CB3D1CBB-6397-6B1B-0306-68A5C31FC5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55784" y="571057"/>
            <a:ext cx="627089" cy="627089"/>
          </a:xfrm>
          <a:prstGeom prst="rect">
            <a:avLst/>
          </a:prstGeom>
        </p:spPr>
      </p:pic>
      <p:pic>
        <p:nvPicPr>
          <p:cNvPr id="26" name="Gráfico 25" descr="Computador estrutura de tópicos">
            <a:extLst>
              <a:ext uri="{FF2B5EF4-FFF2-40B4-BE49-F238E27FC236}">
                <a16:creationId xmlns:a16="http://schemas.microsoft.com/office/drawing/2014/main" id="{73F6C504-6E76-4E4B-CAB5-A1135FDD08C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269375" y="40613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971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06E8EEA9-4517-D010-7672-379BF2268A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6935" y="0"/>
            <a:ext cx="12228935" cy="6858000"/>
          </a:xfrm>
          <a:prstGeom prst="rect">
            <a:avLst/>
          </a:prstGeom>
        </p:spPr>
      </p:pic>
      <p:pic>
        <p:nvPicPr>
          <p:cNvPr id="26" name="Imagem 25" descr="Uma imagem contendo Texto&#10;&#10;O conteúdo gerado por IA pode estar incorreto.">
            <a:extLst>
              <a:ext uri="{FF2B5EF4-FFF2-40B4-BE49-F238E27FC236}">
                <a16:creationId xmlns:a16="http://schemas.microsoft.com/office/drawing/2014/main" id="{8FD91296-F74B-FF26-5044-CFBB9971FB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935" y="0"/>
            <a:ext cx="12192000" cy="1905000"/>
          </a:xfrm>
          <a:prstGeom prst="rect">
            <a:avLst/>
          </a:prstGeom>
        </p:spPr>
      </p:pic>
      <p:sp>
        <p:nvSpPr>
          <p:cNvPr id="28" name="CaixaDeTexto 27">
            <a:extLst>
              <a:ext uri="{FF2B5EF4-FFF2-40B4-BE49-F238E27FC236}">
                <a16:creationId xmlns:a16="http://schemas.microsoft.com/office/drawing/2014/main" id="{5AEFF8F5-F196-D7F3-78D6-D76980BDD95A}"/>
              </a:ext>
            </a:extLst>
          </p:cNvPr>
          <p:cNvSpPr txBox="1"/>
          <p:nvPr/>
        </p:nvSpPr>
        <p:spPr>
          <a:xfrm>
            <a:off x="104931" y="3660339"/>
            <a:ext cx="3957404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pt-BR" b="1" dirty="0"/>
              <a:t>Dicas, alertas e novidades sobre segurança digital.</a:t>
            </a:r>
            <a:br>
              <a:rPr lang="pt-BR" dirty="0"/>
            </a:br>
            <a:r>
              <a:rPr lang="pt-BR" dirty="0"/>
              <a:t>✔️ Aprenda a se proteger de golpes, vírus e ameaças online.</a:t>
            </a:r>
            <a:br>
              <a:rPr lang="pt-BR" dirty="0"/>
            </a:br>
            <a:r>
              <a:rPr lang="pt-BR" dirty="0"/>
              <a:t>✔️ Conteúdo feito por especialistas, fácil de entender.</a:t>
            </a:r>
          </a:p>
          <a:p>
            <a:r>
              <a:rPr lang="pt-BR" dirty="0"/>
              <a:t>🔗 </a:t>
            </a:r>
            <a:r>
              <a:rPr lang="pt-BR" b="1" dirty="0"/>
              <a:t>Acesse:</a:t>
            </a:r>
            <a:r>
              <a:rPr lang="pt-BR" dirty="0"/>
              <a:t> </a:t>
            </a:r>
            <a:r>
              <a:rPr lang="pt-BR" dirty="0">
                <a:hlinkClick r:id="rId5"/>
              </a:rPr>
              <a:t>mcafee.com/blogs/</a:t>
            </a:r>
            <a:r>
              <a:rPr lang="pt-BR" dirty="0" err="1">
                <a:hlinkClick r:id="rId5"/>
              </a:rPr>
              <a:t>pt-br</a:t>
            </a:r>
            <a:endParaRPr lang="pt-BR" dirty="0"/>
          </a:p>
          <a:p>
            <a:br>
              <a:rPr lang="pt-BR" dirty="0"/>
            </a:br>
            <a:endParaRPr lang="pt-BR" dirty="0"/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A6F73DDE-D90A-3FC2-C154-2EEEA66ECCD4}"/>
              </a:ext>
            </a:extLst>
          </p:cNvPr>
          <p:cNvSpPr txBox="1"/>
          <p:nvPr/>
        </p:nvSpPr>
        <p:spPr>
          <a:xfrm>
            <a:off x="1036195" y="3012995"/>
            <a:ext cx="20948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pt-BR" b="1" dirty="0"/>
              <a:t> </a:t>
            </a:r>
            <a:r>
              <a:rPr lang="pt-BR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Blog McAfee</a:t>
            </a: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E7D104B4-F9F5-1BB6-1A2A-C64539B5E244}"/>
              </a:ext>
            </a:extLst>
          </p:cNvPr>
          <p:cNvSpPr txBox="1"/>
          <p:nvPr/>
        </p:nvSpPr>
        <p:spPr>
          <a:xfrm>
            <a:off x="4072232" y="3660339"/>
            <a:ext cx="4187348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pt-BR" dirty="0"/>
              <a:t> </a:t>
            </a:r>
            <a:r>
              <a:rPr lang="pt-BR" b="1" dirty="0"/>
              <a:t>Pesquisa avançada contra ameaças digitais.</a:t>
            </a:r>
            <a:br>
              <a:rPr lang="pt-BR" b="1" dirty="0"/>
            </a:br>
            <a:r>
              <a:rPr lang="pt-BR" dirty="0"/>
              <a:t>✔️ Analisa malwares e ataques em tempo real.</a:t>
            </a:r>
            <a:br>
              <a:rPr lang="pt-BR" dirty="0"/>
            </a:br>
            <a:r>
              <a:rPr lang="pt-BR" dirty="0"/>
              <a:t>✔️ Produz relatórios para melhorar sua segurança.</a:t>
            </a:r>
          </a:p>
          <a:p>
            <a:r>
              <a:rPr lang="pt-BR" dirty="0"/>
              <a:t>🔗 </a:t>
            </a:r>
            <a:r>
              <a:rPr lang="pt-BR" b="1" dirty="0"/>
              <a:t>Acesse: </a:t>
            </a:r>
            <a:r>
              <a:rPr lang="pt-BR" dirty="0">
                <a:hlinkClick r:id="rId6"/>
              </a:rPr>
              <a:t>mcafee.com/</a:t>
            </a:r>
            <a:r>
              <a:rPr lang="pt-BR" dirty="0" err="1">
                <a:hlinkClick r:id="rId6"/>
              </a:rPr>
              <a:t>pt-br</a:t>
            </a:r>
            <a:r>
              <a:rPr lang="pt-BR" dirty="0">
                <a:hlinkClick r:id="rId6"/>
              </a:rPr>
              <a:t>/</a:t>
            </a:r>
            <a:r>
              <a:rPr lang="pt-BR" dirty="0" err="1">
                <a:hlinkClick r:id="rId6"/>
              </a:rPr>
              <a:t>mcafee-labs</a:t>
            </a:r>
            <a:endParaRPr lang="pt-BR" dirty="0"/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55098576-045C-215D-D353-3E41E9575610}"/>
              </a:ext>
            </a:extLst>
          </p:cNvPr>
          <p:cNvSpPr txBox="1"/>
          <p:nvPr/>
        </p:nvSpPr>
        <p:spPr>
          <a:xfrm>
            <a:off x="5145998" y="3012995"/>
            <a:ext cx="19000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latin typeface="Segoe UI Black" panose="020B0A02040204020203" pitchFamily="34" charset="0"/>
                <a:ea typeface="Segoe UI Black" panose="020B0A02040204020203" pitchFamily="34" charset="0"/>
              </a:rPr>
              <a:t>McAfee </a:t>
            </a:r>
            <a:r>
              <a:rPr lang="pt-BR" dirty="0" err="1">
                <a:latin typeface="Segoe UI Black" panose="020B0A02040204020203" pitchFamily="34" charset="0"/>
                <a:ea typeface="Segoe UI Black" panose="020B0A02040204020203" pitchFamily="34" charset="0"/>
              </a:rPr>
              <a:t>Labs</a:t>
            </a:r>
            <a:endParaRPr lang="pt-BR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8B6E4C36-948D-C01D-1AE0-61ECAD972AA6}"/>
              </a:ext>
            </a:extLst>
          </p:cNvPr>
          <p:cNvSpPr txBox="1"/>
          <p:nvPr/>
        </p:nvSpPr>
        <p:spPr>
          <a:xfrm>
            <a:off x="8383250" y="3660339"/>
            <a:ext cx="344399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pt-BR" b="1" dirty="0"/>
              <a:t>Dicas e tutoriais para proteger seus dispositivos.</a:t>
            </a:r>
            <a:br>
              <a:rPr lang="pt-BR" dirty="0"/>
            </a:br>
            <a:r>
              <a:rPr lang="pt-BR" dirty="0"/>
              <a:t>✔️ Vídeos práticos sobre antivírus, VPN e segurança digital.</a:t>
            </a:r>
            <a:br>
              <a:rPr lang="pt-BR" dirty="0"/>
            </a:br>
            <a:r>
              <a:rPr lang="pt-BR" dirty="0"/>
              <a:t>✔️ Canais: </a:t>
            </a:r>
            <a:r>
              <a:rPr lang="pt-BR" b="1" dirty="0"/>
              <a:t>McAfee Explica!</a:t>
            </a:r>
            <a:r>
              <a:rPr lang="pt-BR" dirty="0"/>
              <a:t> e </a:t>
            </a:r>
            <a:r>
              <a:rPr lang="pt-BR" b="1" dirty="0"/>
              <a:t>McAfee </a:t>
            </a:r>
            <a:r>
              <a:rPr lang="pt-BR" b="1" dirty="0" err="1"/>
              <a:t>Support</a:t>
            </a:r>
            <a:r>
              <a:rPr lang="pt-BR" dirty="0"/>
              <a:t>.</a:t>
            </a:r>
          </a:p>
          <a:p>
            <a:pPr>
              <a:buNone/>
            </a:pPr>
            <a:r>
              <a:rPr lang="pt-BR" dirty="0"/>
              <a:t>🔗 </a:t>
            </a:r>
            <a:r>
              <a:rPr lang="pt-BR" b="1" dirty="0"/>
              <a:t>Acesse: </a:t>
            </a:r>
            <a:r>
              <a:rPr lang="pt-BR" dirty="0">
                <a:hlinkClick r:id="rId7"/>
              </a:rPr>
              <a:t>(1438) McAfee - YouTube</a:t>
            </a:r>
            <a:endParaRPr lang="pt-BR" dirty="0"/>
          </a:p>
        </p:txBody>
      </p: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E0BC9CFA-72CE-65BD-72C4-0F0E8A04775D}"/>
              </a:ext>
            </a:extLst>
          </p:cNvPr>
          <p:cNvSpPr txBox="1"/>
          <p:nvPr/>
        </p:nvSpPr>
        <p:spPr>
          <a:xfrm>
            <a:off x="8857001" y="3012995"/>
            <a:ext cx="24964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latin typeface="Segoe UI Black" panose="020B0A02040204020203" pitchFamily="34" charset="0"/>
                <a:ea typeface="Segoe UI Black" panose="020B0A02040204020203" pitchFamily="34" charset="0"/>
              </a:rPr>
              <a:t>McAfee No Youtube</a:t>
            </a:r>
          </a:p>
        </p:txBody>
      </p:sp>
    </p:spTree>
    <p:extLst>
      <p:ext uri="{BB962C8B-B14F-4D97-AF65-F5344CB8AC3E}">
        <p14:creationId xmlns:p14="http://schemas.microsoft.com/office/powerpoint/2010/main" val="2508063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McAfee Wallpapers - Wallpaper Cave">
            <a:extLst>
              <a:ext uri="{FF2B5EF4-FFF2-40B4-BE49-F238E27FC236}">
                <a16:creationId xmlns:a16="http://schemas.microsoft.com/office/drawing/2014/main" id="{C5C2F017-4F24-D27F-3183-ADDE79365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14" r="11987"/>
          <a:stretch>
            <a:fillRect/>
          </a:stretch>
        </p:blipFill>
        <p:spPr bwMode="auto">
          <a:xfrm>
            <a:off x="0" y="-243286"/>
            <a:ext cx="12786610" cy="7690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42028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E00CD429-B805-6CC8-8B86-6C6A4551F9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78692" y="0"/>
            <a:ext cx="12370692" cy="6858000"/>
          </a:xfrm>
          <a:prstGeom prst="rect">
            <a:avLst/>
          </a:prstGeom>
        </p:spPr>
      </p:pic>
      <p:pic>
        <p:nvPicPr>
          <p:cNvPr id="3" name="Picture 2" descr="McAfee Logo">
            <a:extLst>
              <a:ext uri="{FF2B5EF4-FFF2-40B4-BE49-F238E27FC236}">
                <a16:creationId xmlns:a16="http://schemas.microsoft.com/office/drawing/2014/main" id="{0EEA5809-9876-6BC4-62AD-0CACF6FDC6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8681" y="704537"/>
            <a:ext cx="5059955" cy="5010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ângulo: Canto Dobrado 3">
            <a:extLst>
              <a:ext uri="{FF2B5EF4-FFF2-40B4-BE49-F238E27FC236}">
                <a16:creationId xmlns:a16="http://schemas.microsoft.com/office/drawing/2014/main" id="{5FDBBF06-C22B-6636-E7A3-08B41A2E00F4}"/>
              </a:ext>
            </a:extLst>
          </p:cNvPr>
          <p:cNvSpPr/>
          <p:nvPr/>
        </p:nvSpPr>
        <p:spPr>
          <a:xfrm>
            <a:off x="523364" y="1598150"/>
            <a:ext cx="5935775" cy="3661700"/>
          </a:xfrm>
          <a:prstGeom prst="foldedCorner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b="0" i="0" dirty="0">
                <a:solidFill>
                  <a:schemeClr val="tx1"/>
                </a:solidFill>
                <a:effectLst/>
                <a:latin typeface="Segoe UI "/>
              </a:rPr>
              <a:t>A McAfee é líder mundial em proteção on-line. Estamos focados em proteger pessoas, não dispositivos. Nossas soluções se adaptam às necessidades de nossos clientes e os capacitam a experimentar a vida on-line com confiança por meio de soluções integradas e fáceis de usar.</a:t>
            </a:r>
            <a:endParaRPr lang="pt-BR" dirty="0">
              <a:solidFill>
                <a:schemeClr val="tx1"/>
              </a:solidFill>
              <a:latin typeface="Segoe UI 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83825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48BCD037-2C67-C47D-40BE-13745E5CEB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28935" cy="6858000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22A7DB12-DD5E-63CE-A47A-97608E3E6CD5}"/>
              </a:ext>
            </a:extLst>
          </p:cNvPr>
          <p:cNvSpPr txBox="1"/>
          <p:nvPr/>
        </p:nvSpPr>
        <p:spPr>
          <a:xfrm>
            <a:off x="842177" y="1997838"/>
            <a:ext cx="609350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Este documento contém informações sobre produtos, serviços e/ou processos em desenvolvimento. Todas as informações aqui fornecidas estão sujeitas a alterações sem aviso prévio a critério exclusivo da McAfee e não devem ser consideradas uma oferta pela McAfee, criar obrigações para a McAfee ou criar expectativas de lançamentos futuros que impactem sua decisão de compra atual. Entre em contato com seu representante da McAfee para obter as últimas previsões, horários, especificações e </a:t>
            </a:r>
            <a:r>
              <a:rPr lang="pt-BR" sz="18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roadmap</a:t>
            </a:r>
            <a:r>
              <a:rPr lang="pt-BR" sz="18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.</a:t>
            </a:r>
            <a:endParaRPr lang="pt-BR" sz="1800" dirty="0"/>
          </a:p>
        </p:txBody>
      </p:sp>
      <p:pic>
        <p:nvPicPr>
          <p:cNvPr id="5" name="Picture 5" descr="A picture containing logo&#10;&#10;Description automatically generated">
            <a:extLst>
              <a:ext uri="{FF2B5EF4-FFF2-40B4-BE49-F238E27FC236}">
                <a16:creationId xmlns:a16="http://schemas.microsoft.com/office/drawing/2014/main" id="{5E508EB6-95C1-17CB-7FB3-9A37D86123A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72923" y="1399185"/>
            <a:ext cx="4059627" cy="4059627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84B64A7D-E83F-3D81-B118-265EBCDE9BD1}"/>
              </a:ext>
            </a:extLst>
          </p:cNvPr>
          <p:cNvSpPr txBox="1"/>
          <p:nvPr/>
        </p:nvSpPr>
        <p:spPr>
          <a:xfrm>
            <a:off x="2713220" y="330261"/>
            <a:ext cx="61159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Segoe UI Black" panose="020B0A02040204020203" pitchFamily="34" charset="0"/>
                <a:ea typeface="Segoe UI Black" panose="020B0A02040204020203" pitchFamily="34" charset="0"/>
              </a:rPr>
              <a:t>Disclaimer</a:t>
            </a:r>
            <a:endParaRPr lang="pt-BR" sz="2800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90117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2CC908CA-74CB-1C7D-6842-DAC75DB6D5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6935" y="0"/>
            <a:ext cx="12228935" cy="6858000"/>
          </a:xfrm>
          <a:prstGeom prst="rect">
            <a:avLst/>
          </a:prstGeom>
        </p:spPr>
      </p:pic>
      <p:sp>
        <p:nvSpPr>
          <p:cNvPr id="22" name="Seta: Pentágono 21">
            <a:extLst>
              <a:ext uri="{FF2B5EF4-FFF2-40B4-BE49-F238E27FC236}">
                <a16:creationId xmlns:a16="http://schemas.microsoft.com/office/drawing/2014/main" id="{A04C6919-FD00-5750-5FC3-8514AAC5BEE2}"/>
              </a:ext>
            </a:extLst>
          </p:cNvPr>
          <p:cNvSpPr/>
          <p:nvPr/>
        </p:nvSpPr>
        <p:spPr>
          <a:xfrm rot="10800000">
            <a:off x="946851" y="1506472"/>
            <a:ext cx="6309709" cy="928147"/>
          </a:xfrm>
          <a:prstGeom prst="homePlat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4" name="Seta: Pentágono 23">
            <a:extLst>
              <a:ext uri="{FF2B5EF4-FFF2-40B4-BE49-F238E27FC236}">
                <a16:creationId xmlns:a16="http://schemas.microsoft.com/office/drawing/2014/main" id="{1DC93BAE-A8A5-7B43-5103-A7678782A18C}"/>
              </a:ext>
            </a:extLst>
          </p:cNvPr>
          <p:cNvSpPr/>
          <p:nvPr/>
        </p:nvSpPr>
        <p:spPr>
          <a:xfrm rot="10800000">
            <a:off x="946848" y="2694189"/>
            <a:ext cx="6309709" cy="928147"/>
          </a:xfrm>
          <a:prstGeom prst="homePlat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None/>
            </a:pPr>
            <a:endParaRPr lang="pt-BR" b="1" dirty="0">
              <a:solidFill>
                <a:schemeClr val="tx1"/>
              </a:solidFill>
            </a:endParaRPr>
          </a:p>
        </p:txBody>
      </p:sp>
      <p:sp>
        <p:nvSpPr>
          <p:cNvPr id="25" name="Seta: Pentágono 24">
            <a:extLst>
              <a:ext uri="{FF2B5EF4-FFF2-40B4-BE49-F238E27FC236}">
                <a16:creationId xmlns:a16="http://schemas.microsoft.com/office/drawing/2014/main" id="{510249F5-646E-3DB6-628B-82B4FC6B8CFF}"/>
              </a:ext>
            </a:extLst>
          </p:cNvPr>
          <p:cNvSpPr/>
          <p:nvPr/>
        </p:nvSpPr>
        <p:spPr>
          <a:xfrm rot="10800000">
            <a:off x="946850" y="3832548"/>
            <a:ext cx="6309709" cy="928147"/>
          </a:xfrm>
          <a:prstGeom prst="homePlat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6" name="Seta: Pentágono 25">
            <a:extLst>
              <a:ext uri="{FF2B5EF4-FFF2-40B4-BE49-F238E27FC236}">
                <a16:creationId xmlns:a16="http://schemas.microsoft.com/office/drawing/2014/main" id="{EADE45C5-D585-D1DD-BBF5-218B21AA22BF}"/>
              </a:ext>
            </a:extLst>
          </p:cNvPr>
          <p:cNvSpPr/>
          <p:nvPr/>
        </p:nvSpPr>
        <p:spPr>
          <a:xfrm rot="10800000">
            <a:off x="946847" y="5001704"/>
            <a:ext cx="6309709" cy="1169551"/>
          </a:xfrm>
          <a:prstGeom prst="homePlat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Seta: Pentágono 2">
            <a:extLst>
              <a:ext uri="{FF2B5EF4-FFF2-40B4-BE49-F238E27FC236}">
                <a16:creationId xmlns:a16="http://schemas.microsoft.com/office/drawing/2014/main" id="{A8983D01-D979-BD60-BA87-EAF0502221E0}"/>
              </a:ext>
            </a:extLst>
          </p:cNvPr>
          <p:cNvSpPr/>
          <p:nvPr/>
        </p:nvSpPr>
        <p:spPr>
          <a:xfrm>
            <a:off x="131467" y="115964"/>
            <a:ext cx="4852743" cy="1233149"/>
          </a:xfrm>
          <a:prstGeom prst="homePlat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500" dirty="0">
                <a:latin typeface="Segoe UI Black" panose="020B0A02040204020203" pitchFamily="34" charset="0"/>
                <a:ea typeface="Segoe UI Black" panose="020B0A02040204020203" pitchFamily="34" charset="0"/>
              </a:rPr>
              <a:t>Por que é tão importante proteger seus dados hoje?</a:t>
            </a:r>
          </a:p>
        </p:txBody>
      </p:sp>
      <p:pic>
        <p:nvPicPr>
          <p:cNvPr id="4" name="Vídeo 4" title="Pessoa Digitando em um Teclado">
            <a:hlinkClick r:id="" action="ppaction://media"/>
            <a:extLst>
              <a:ext uri="{FF2B5EF4-FFF2-40B4-BE49-F238E27FC236}">
                <a16:creationId xmlns:a16="http://schemas.microsoft.com/office/drawing/2014/main" id="{0FA3A811-4C06-AA9D-5CA0-1F42C631BD2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472807" y="2356525"/>
            <a:ext cx="4616591" cy="3192907"/>
          </a:xfrm>
          <a:prstGeom prst="rect">
            <a:avLst/>
          </a:prstGeom>
        </p:spPr>
      </p:pic>
      <p:pic>
        <p:nvPicPr>
          <p:cNvPr id="15" name="Gráfico 14" descr="Selo 4 com preenchimento sólido">
            <a:extLst>
              <a:ext uri="{FF2B5EF4-FFF2-40B4-BE49-F238E27FC236}">
                <a16:creationId xmlns:a16="http://schemas.microsoft.com/office/drawing/2014/main" id="{3F79B615-7473-7F95-C948-A6965E8CF78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88104" y="5085359"/>
            <a:ext cx="928146" cy="928146"/>
          </a:xfrm>
          <a:prstGeom prst="rect">
            <a:avLst/>
          </a:prstGeom>
        </p:spPr>
      </p:pic>
      <p:pic>
        <p:nvPicPr>
          <p:cNvPr id="17" name="Gráfico 16" descr="Crachá com preenchimento sólido">
            <a:extLst>
              <a:ext uri="{FF2B5EF4-FFF2-40B4-BE49-F238E27FC236}">
                <a16:creationId xmlns:a16="http://schemas.microsoft.com/office/drawing/2014/main" id="{E1812345-ADB3-5601-9A89-072260A628C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70124" y="2675763"/>
            <a:ext cx="928146" cy="928146"/>
          </a:xfrm>
          <a:prstGeom prst="rect">
            <a:avLst/>
          </a:prstGeom>
        </p:spPr>
      </p:pic>
      <p:pic>
        <p:nvPicPr>
          <p:cNvPr id="19" name="Gráfico 18" descr="Selo 3 com preenchimento sólido">
            <a:extLst>
              <a:ext uri="{FF2B5EF4-FFF2-40B4-BE49-F238E27FC236}">
                <a16:creationId xmlns:a16="http://schemas.microsoft.com/office/drawing/2014/main" id="{02CBB914-19D0-FCA8-036B-17EBE1B73A0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70124" y="3820308"/>
            <a:ext cx="928146" cy="928146"/>
          </a:xfrm>
          <a:prstGeom prst="rect">
            <a:avLst/>
          </a:prstGeom>
        </p:spPr>
      </p:pic>
      <p:pic>
        <p:nvPicPr>
          <p:cNvPr id="21" name="Gráfico 20" descr="Selo 1 com preenchimento sólido">
            <a:extLst>
              <a:ext uri="{FF2B5EF4-FFF2-40B4-BE49-F238E27FC236}">
                <a16:creationId xmlns:a16="http://schemas.microsoft.com/office/drawing/2014/main" id="{84ADBDB1-0C5C-3B31-71EF-96EC1D1EB62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31467" y="1506474"/>
            <a:ext cx="928146" cy="928146"/>
          </a:xfrm>
          <a:prstGeom prst="rect">
            <a:avLst/>
          </a:prstGeom>
        </p:spPr>
      </p:pic>
      <p:sp>
        <p:nvSpPr>
          <p:cNvPr id="23" name="CaixaDeTexto 22">
            <a:extLst>
              <a:ext uri="{FF2B5EF4-FFF2-40B4-BE49-F238E27FC236}">
                <a16:creationId xmlns:a16="http://schemas.microsoft.com/office/drawing/2014/main" id="{58491B9A-9A23-9170-283D-5B6FE00BECC9}"/>
              </a:ext>
            </a:extLst>
          </p:cNvPr>
          <p:cNvSpPr txBox="1"/>
          <p:nvPr/>
        </p:nvSpPr>
        <p:spPr>
          <a:xfrm>
            <a:off x="1379095" y="1480513"/>
            <a:ext cx="59960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pt-BR" sz="1400" b="1" dirty="0">
                <a:solidFill>
                  <a:schemeClr val="bg1"/>
                </a:solidFill>
              </a:rPr>
              <a:t>Aumento dos Ciberataques</a:t>
            </a:r>
          </a:p>
          <a:p>
            <a:r>
              <a:rPr lang="pt-BR" sz="1400" dirty="0">
                <a:solidFill>
                  <a:schemeClr val="bg1"/>
                </a:solidFill>
              </a:rPr>
              <a:t>Todos os dias surgem novos tipos de vírus, malwares, </a:t>
            </a:r>
            <a:r>
              <a:rPr lang="pt-BR" sz="1400" dirty="0" err="1">
                <a:solidFill>
                  <a:schemeClr val="bg1"/>
                </a:solidFill>
              </a:rPr>
              <a:t>ransomwares</a:t>
            </a:r>
            <a:r>
              <a:rPr lang="pt-BR" sz="1400" dirty="0">
                <a:solidFill>
                  <a:schemeClr val="bg1"/>
                </a:solidFill>
              </a:rPr>
              <a:t> e golpes virtuais. Empresas e pessoas estão cada vez mais expostas a roubo de dados, fraudes e sequestro de informações.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3DBCA5AF-F4FB-D782-E4FB-DED45C53EF19}"/>
              </a:ext>
            </a:extLst>
          </p:cNvPr>
          <p:cNvSpPr txBox="1"/>
          <p:nvPr/>
        </p:nvSpPr>
        <p:spPr>
          <a:xfrm>
            <a:off x="1285652" y="2664551"/>
            <a:ext cx="57297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pt-BR" sz="1400" b="1" dirty="0">
                <a:solidFill>
                  <a:schemeClr val="bg1"/>
                </a:solidFill>
              </a:rPr>
              <a:t>Proteção da Privacidade Pessoal e Empresarial</a:t>
            </a:r>
          </a:p>
          <a:p>
            <a:r>
              <a:rPr lang="pt-BR" sz="1400" dirty="0">
                <a:solidFill>
                  <a:schemeClr val="bg1"/>
                </a:solidFill>
              </a:rPr>
              <a:t>Seus dados são extremamente valiosos. Informações como CPF, senhas, dados bancários, fotos e documentos podem ser vendidos na </a:t>
            </a:r>
            <a:r>
              <a:rPr lang="pt-BR" sz="1400" dirty="0" err="1">
                <a:solidFill>
                  <a:schemeClr val="bg1"/>
                </a:solidFill>
              </a:rPr>
              <a:t>dark</a:t>
            </a:r>
            <a:r>
              <a:rPr lang="pt-BR" sz="1400" dirty="0">
                <a:solidFill>
                  <a:schemeClr val="bg1"/>
                </a:solidFill>
              </a:rPr>
              <a:t> web ou usados para golpes e extorsões.</a:t>
            </a: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D3259DBD-0431-E800-ACF4-85DC8EABE474}"/>
              </a:ext>
            </a:extLst>
          </p:cNvPr>
          <p:cNvSpPr txBox="1"/>
          <p:nvPr/>
        </p:nvSpPr>
        <p:spPr>
          <a:xfrm>
            <a:off x="1433625" y="3813728"/>
            <a:ext cx="563630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pt-BR" sz="1400" b="1" dirty="0">
                <a:solidFill>
                  <a:schemeClr val="bg1"/>
                </a:solidFill>
              </a:rPr>
              <a:t>Prejuízos Financeiros e Operacionais</a:t>
            </a:r>
          </a:p>
          <a:p>
            <a:r>
              <a:rPr lang="pt-BR" sz="1400" dirty="0">
                <a:solidFill>
                  <a:schemeClr val="bg1"/>
                </a:solidFill>
              </a:rPr>
              <a:t>Um ataque pode causar desde perdas financeiras, roubo de dinheiro, até a paralisação total de empresas, sequestro de arquivos (</a:t>
            </a:r>
            <a:r>
              <a:rPr lang="pt-BR" sz="1400" dirty="0" err="1">
                <a:solidFill>
                  <a:schemeClr val="bg1"/>
                </a:solidFill>
              </a:rPr>
              <a:t>ransomware</a:t>
            </a:r>
            <a:r>
              <a:rPr lang="pt-BR" sz="1400" dirty="0">
                <a:solidFill>
                  <a:schemeClr val="bg1"/>
                </a:solidFill>
              </a:rPr>
              <a:t>) ou vazamento de informações sensíveis.</a:t>
            </a:r>
          </a:p>
          <a:p>
            <a:endParaRPr lang="pt-BR" sz="1400" dirty="0"/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C9F800AA-F8CA-323B-94B4-81E12A4BD1B7}"/>
              </a:ext>
            </a:extLst>
          </p:cNvPr>
          <p:cNvSpPr txBox="1"/>
          <p:nvPr/>
        </p:nvSpPr>
        <p:spPr>
          <a:xfrm>
            <a:off x="1404255" y="5012857"/>
            <a:ext cx="597090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pt-BR" sz="1400" b="1" dirty="0">
                <a:solidFill>
                  <a:schemeClr val="bg1"/>
                </a:solidFill>
              </a:rPr>
              <a:t>Confiança, Tranquilidade e Continuidade</a:t>
            </a:r>
          </a:p>
          <a:p>
            <a:r>
              <a:rPr lang="pt-BR" sz="1400" dirty="0">
                <a:solidFill>
                  <a:schemeClr val="bg1"/>
                </a:solidFill>
              </a:rPr>
              <a:t>Manter seus dispositivos e redes protegidos com soluções como a McAfee garante mais segurança no dia a dia, confiança para navegar, trabalhar, fazer transações online e proteger o que mais importa: seus dados, sua empresa e sua vida digital.</a:t>
            </a:r>
          </a:p>
        </p:txBody>
      </p:sp>
    </p:spTree>
    <p:extLst>
      <p:ext uri="{BB962C8B-B14F-4D97-AF65-F5344CB8AC3E}">
        <p14:creationId xmlns:p14="http://schemas.microsoft.com/office/powerpoint/2010/main" val="2532834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4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55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6" fill="hold">
                      <p:stCondLst>
                        <p:cond delay="0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5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 mute="1">
                <p:cTn id="60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  <p:bldLst>
      <p:bldP spid="22" grpId="0" animBg="1"/>
      <p:bldP spid="24" grpId="0" animBg="1"/>
      <p:bldP spid="25" grpId="0" animBg="1"/>
      <p:bldP spid="26" grpId="0" animBg="1"/>
      <p:bldP spid="23" grpId="0"/>
      <p:bldP spid="28" grpId="0"/>
      <p:bldP spid="29" grpId="0"/>
      <p:bldP spid="3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526AF548-C1B7-365C-2BD6-E1D9CE73E5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6935" y="0"/>
            <a:ext cx="12228935" cy="6858000"/>
          </a:xfrm>
          <a:prstGeom prst="rect">
            <a:avLst/>
          </a:prstGeom>
        </p:spPr>
      </p:pic>
      <p:pic>
        <p:nvPicPr>
          <p:cNvPr id="3" name="object 6">
            <a:extLst>
              <a:ext uri="{FF2B5EF4-FFF2-40B4-BE49-F238E27FC236}">
                <a16:creationId xmlns:a16="http://schemas.microsoft.com/office/drawing/2014/main" id="{DA02B9AA-E26C-A52C-5838-1BADC5011BCD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72449" y="5297343"/>
            <a:ext cx="6867737" cy="1411997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5D69EC1-0BFE-9CFB-ADE0-BCD282A8DA1F}"/>
              </a:ext>
            </a:extLst>
          </p:cNvPr>
          <p:cNvSpPr txBox="1"/>
          <p:nvPr/>
        </p:nvSpPr>
        <p:spPr>
          <a:xfrm>
            <a:off x="42729" y="1953708"/>
            <a:ext cx="3983636" cy="26981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51790">
              <a:lnSpc>
                <a:spcPct val="100000"/>
              </a:lnSpc>
              <a:spcBef>
                <a:spcPts val="90"/>
              </a:spcBef>
            </a:pPr>
            <a:r>
              <a:rPr lang="pt-BR" sz="1800" b="1" dirty="0">
                <a:solidFill>
                  <a:srgbClr val="FC6161"/>
                </a:solidFill>
                <a:latin typeface="Lucida Sans Unicode"/>
                <a:cs typeface="Lucida Sans Unicode"/>
              </a:rPr>
              <a:t>McAfee</a:t>
            </a:r>
            <a:r>
              <a:rPr lang="pt-BR" sz="1800" b="1" spc="-170" dirty="0">
                <a:solidFill>
                  <a:srgbClr val="FC6161"/>
                </a:solidFill>
                <a:latin typeface="Lucida Sans Unicode"/>
                <a:cs typeface="Lucida Sans Unicode"/>
              </a:rPr>
              <a:t> </a:t>
            </a:r>
            <a:r>
              <a:rPr lang="pt-BR" sz="1800" b="1" spc="180" dirty="0">
                <a:solidFill>
                  <a:srgbClr val="FC6161"/>
                </a:solidFill>
                <a:latin typeface="Lucida Sans Unicode"/>
                <a:cs typeface="Lucida Sans Unicode"/>
              </a:rPr>
              <a:t>em</a:t>
            </a:r>
            <a:r>
              <a:rPr lang="pt-BR" sz="1800" b="1" spc="-140" dirty="0">
                <a:solidFill>
                  <a:srgbClr val="FC6161"/>
                </a:solidFill>
                <a:latin typeface="Lucida Sans Unicode"/>
                <a:cs typeface="Lucida Sans Unicode"/>
              </a:rPr>
              <a:t> </a:t>
            </a:r>
            <a:r>
              <a:rPr lang="pt-BR" sz="1800" b="1" spc="-10" dirty="0">
                <a:solidFill>
                  <a:srgbClr val="FC6161"/>
                </a:solidFill>
                <a:latin typeface="Lucida Sans Unicode"/>
                <a:cs typeface="Lucida Sans Unicode"/>
              </a:rPr>
              <a:t>números</a:t>
            </a:r>
            <a:endParaRPr lang="pt-BR" sz="1800" b="1" dirty="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2845"/>
              </a:spcBef>
              <a:tabLst>
                <a:tab pos="389255" algn="l"/>
              </a:tabLst>
            </a:pPr>
            <a:r>
              <a:rPr lang="pt-BR" sz="1800" spc="-50" dirty="0">
                <a:solidFill>
                  <a:srgbClr val="202020"/>
                </a:solidFill>
                <a:latin typeface="Arial"/>
                <a:cs typeface="Arial"/>
              </a:rPr>
              <a:t>•</a:t>
            </a:r>
            <a:r>
              <a:rPr lang="pt-BR" sz="1800" dirty="0">
                <a:solidFill>
                  <a:srgbClr val="202020"/>
                </a:solidFill>
                <a:latin typeface="Arial"/>
                <a:cs typeface="Arial"/>
              </a:rPr>
              <a:t>	</a:t>
            </a:r>
            <a:r>
              <a:rPr lang="pt-BR" sz="1800" spc="-320" dirty="0">
                <a:solidFill>
                  <a:srgbClr val="202020"/>
                </a:solidFill>
                <a:latin typeface="Lucida Sans Unicode"/>
                <a:cs typeface="Lucida Sans Unicode"/>
              </a:rPr>
              <a:t>+</a:t>
            </a:r>
            <a:r>
              <a:rPr lang="pt-BR" sz="1800" spc="-160" dirty="0">
                <a:solidFill>
                  <a:srgbClr val="202020"/>
                </a:solidFill>
                <a:latin typeface="Lucida Sans Unicode"/>
                <a:cs typeface="Lucida Sans Unicode"/>
              </a:rPr>
              <a:t> </a:t>
            </a:r>
            <a:r>
              <a:rPr lang="pt-BR" sz="1800" spc="105" dirty="0">
                <a:solidFill>
                  <a:srgbClr val="202020"/>
                </a:solidFill>
                <a:latin typeface="Lucida Sans Unicode"/>
                <a:cs typeface="Lucida Sans Unicode"/>
              </a:rPr>
              <a:t>de</a:t>
            </a:r>
            <a:r>
              <a:rPr lang="pt-BR" sz="1800" spc="-145" dirty="0">
                <a:solidFill>
                  <a:srgbClr val="202020"/>
                </a:solidFill>
                <a:latin typeface="Lucida Sans Unicode"/>
                <a:cs typeface="Lucida Sans Unicode"/>
              </a:rPr>
              <a:t> </a:t>
            </a:r>
            <a:r>
              <a:rPr lang="pt-BR" sz="1800" spc="-105" dirty="0">
                <a:solidFill>
                  <a:srgbClr val="202020"/>
                </a:solidFill>
                <a:latin typeface="Lucida Sans Unicode"/>
                <a:cs typeface="Lucida Sans Unicode"/>
              </a:rPr>
              <a:t>30</a:t>
            </a:r>
            <a:r>
              <a:rPr lang="pt-BR" sz="1800" spc="-150" dirty="0">
                <a:solidFill>
                  <a:srgbClr val="202020"/>
                </a:solidFill>
                <a:latin typeface="Lucida Sans Unicode"/>
                <a:cs typeface="Lucida Sans Unicode"/>
              </a:rPr>
              <a:t> </a:t>
            </a:r>
            <a:r>
              <a:rPr lang="pt-BR" sz="1800" spc="75" dirty="0">
                <a:solidFill>
                  <a:srgbClr val="202020"/>
                </a:solidFill>
                <a:latin typeface="Lucida Sans Unicode"/>
                <a:cs typeface="Lucida Sans Unicode"/>
              </a:rPr>
              <a:t>anos</a:t>
            </a:r>
            <a:r>
              <a:rPr lang="pt-BR" sz="1800" spc="-155" dirty="0">
                <a:solidFill>
                  <a:srgbClr val="202020"/>
                </a:solidFill>
                <a:latin typeface="Lucida Sans Unicode"/>
                <a:cs typeface="Lucida Sans Unicode"/>
              </a:rPr>
              <a:t> </a:t>
            </a:r>
            <a:r>
              <a:rPr lang="pt-BR" sz="1800" dirty="0">
                <a:solidFill>
                  <a:srgbClr val="202020"/>
                </a:solidFill>
                <a:latin typeface="Lucida Sans Unicode"/>
                <a:cs typeface="Lucida Sans Unicode"/>
              </a:rPr>
              <a:t>protegendo</a:t>
            </a:r>
            <a:r>
              <a:rPr lang="pt-BR" sz="1800" spc="-175" dirty="0">
                <a:solidFill>
                  <a:srgbClr val="202020"/>
                </a:solidFill>
                <a:latin typeface="Lucida Sans Unicode"/>
                <a:cs typeface="Lucida Sans Unicode"/>
              </a:rPr>
              <a:t> </a:t>
            </a:r>
            <a:r>
              <a:rPr lang="pt-BR" sz="1800" spc="55" dirty="0">
                <a:solidFill>
                  <a:srgbClr val="202020"/>
                </a:solidFill>
                <a:latin typeface="Lucida Sans Unicode"/>
                <a:cs typeface="Lucida Sans Unicode"/>
              </a:rPr>
              <a:t>pessoas.</a:t>
            </a:r>
            <a:endParaRPr lang="pt-BR" sz="1800" dirty="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615"/>
              </a:spcBef>
              <a:tabLst>
                <a:tab pos="389255" algn="l"/>
              </a:tabLst>
            </a:pPr>
            <a:r>
              <a:rPr lang="pt-BR" sz="1800" spc="-50" dirty="0">
                <a:solidFill>
                  <a:srgbClr val="202020"/>
                </a:solidFill>
                <a:latin typeface="Arial"/>
                <a:cs typeface="Arial"/>
              </a:rPr>
              <a:t>•</a:t>
            </a:r>
            <a:r>
              <a:rPr lang="pt-BR" sz="1800" dirty="0">
                <a:solidFill>
                  <a:srgbClr val="202020"/>
                </a:solidFill>
                <a:latin typeface="Arial"/>
                <a:cs typeface="Arial"/>
              </a:rPr>
              <a:t>	</a:t>
            </a:r>
            <a:r>
              <a:rPr lang="pt-BR" sz="1800" spc="-280" dirty="0">
                <a:solidFill>
                  <a:srgbClr val="202020"/>
                </a:solidFill>
                <a:latin typeface="Lucida Sans Unicode"/>
                <a:cs typeface="Lucida Sans Unicode"/>
              </a:rPr>
              <a:t>+1.800 </a:t>
            </a:r>
            <a:r>
              <a:rPr lang="pt-BR" sz="1800" spc="-185" dirty="0">
                <a:solidFill>
                  <a:srgbClr val="202020"/>
                </a:solidFill>
                <a:latin typeface="Lucida Sans Unicode"/>
                <a:cs typeface="Lucida Sans Unicode"/>
              </a:rPr>
              <a:t> </a:t>
            </a:r>
            <a:r>
              <a:rPr lang="pt-BR" sz="1800" spc="35" dirty="0">
                <a:solidFill>
                  <a:srgbClr val="202020"/>
                </a:solidFill>
                <a:latin typeface="Lucida Sans Unicode"/>
                <a:cs typeface="Lucida Sans Unicode"/>
              </a:rPr>
              <a:t>colaboradores.</a:t>
            </a:r>
            <a:endParaRPr lang="pt-BR" sz="1800" dirty="0">
              <a:latin typeface="Lucida Sans Unicode"/>
              <a:cs typeface="Lucida Sans Unicode"/>
            </a:endParaRPr>
          </a:p>
          <a:p>
            <a:pPr marL="389255" indent="-376555">
              <a:lnSpc>
                <a:spcPct val="100000"/>
              </a:lnSpc>
              <a:spcBef>
                <a:spcPts val="620"/>
              </a:spcBef>
              <a:buFont typeface="Arial"/>
              <a:buChar char="•"/>
              <a:tabLst>
                <a:tab pos="389255" algn="l"/>
              </a:tabLst>
            </a:pPr>
            <a:r>
              <a:rPr lang="pt-BR" sz="1800" spc="-320" dirty="0">
                <a:solidFill>
                  <a:srgbClr val="202020"/>
                </a:solidFill>
                <a:latin typeface="Lucida Sans Unicode"/>
                <a:cs typeface="Lucida Sans Unicode"/>
              </a:rPr>
              <a:t>108</a:t>
            </a:r>
            <a:r>
              <a:rPr lang="pt-BR" sz="1800" spc="-204" dirty="0">
                <a:solidFill>
                  <a:srgbClr val="202020"/>
                </a:solidFill>
                <a:latin typeface="Lucida Sans Unicode"/>
                <a:cs typeface="Lucida Sans Unicode"/>
              </a:rPr>
              <a:t>  </a:t>
            </a:r>
            <a:r>
              <a:rPr lang="pt-BR" sz="1800" dirty="0">
                <a:solidFill>
                  <a:srgbClr val="202020"/>
                </a:solidFill>
                <a:latin typeface="Lucida Sans Unicode"/>
                <a:cs typeface="Lucida Sans Unicode"/>
              </a:rPr>
              <a:t>milhões</a:t>
            </a:r>
            <a:r>
              <a:rPr lang="pt-BR" sz="1800" spc="-225" dirty="0">
                <a:solidFill>
                  <a:srgbClr val="202020"/>
                </a:solidFill>
                <a:latin typeface="Lucida Sans Unicode"/>
                <a:cs typeface="Lucida Sans Unicode"/>
              </a:rPr>
              <a:t> </a:t>
            </a:r>
            <a:r>
              <a:rPr lang="pt-BR" sz="1800" spc="105" dirty="0">
                <a:solidFill>
                  <a:srgbClr val="202020"/>
                </a:solidFill>
                <a:latin typeface="Lucida Sans Unicode"/>
                <a:cs typeface="Lucida Sans Unicode"/>
              </a:rPr>
              <a:t>de</a:t>
            </a:r>
            <a:r>
              <a:rPr lang="pt-BR" sz="1800" spc="-204" dirty="0">
                <a:solidFill>
                  <a:srgbClr val="202020"/>
                </a:solidFill>
                <a:latin typeface="Lucida Sans Unicode"/>
                <a:cs typeface="Lucida Sans Unicode"/>
              </a:rPr>
              <a:t> </a:t>
            </a:r>
            <a:r>
              <a:rPr lang="pt-BR" sz="1800" spc="-10" dirty="0">
                <a:solidFill>
                  <a:srgbClr val="202020"/>
                </a:solidFill>
                <a:latin typeface="Lucida Sans Unicode"/>
                <a:cs typeface="Lucida Sans Unicode"/>
              </a:rPr>
              <a:t>clientes.</a:t>
            </a:r>
            <a:endParaRPr lang="pt-BR" sz="1800" dirty="0">
              <a:latin typeface="Lucida Sans Unicode"/>
              <a:cs typeface="Lucida Sans Unicode"/>
            </a:endParaRPr>
          </a:p>
          <a:p>
            <a:pPr marL="389255" indent="-376555">
              <a:lnSpc>
                <a:spcPct val="100000"/>
              </a:lnSpc>
              <a:spcBef>
                <a:spcPts val="625"/>
              </a:spcBef>
              <a:buFont typeface="Arial"/>
              <a:buChar char="•"/>
              <a:tabLst>
                <a:tab pos="389255" algn="l"/>
              </a:tabLst>
            </a:pPr>
            <a:r>
              <a:rPr lang="pt-BR" sz="1800" spc="-45" dirty="0">
                <a:solidFill>
                  <a:srgbClr val="202020"/>
                </a:solidFill>
                <a:latin typeface="Lucida Sans Unicode"/>
                <a:cs typeface="Lucida Sans Unicode"/>
              </a:rPr>
              <a:t>600</a:t>
            </a:r>
            <a:r>
              <a:rPr lang="pt-BR" sz="1800" spc="-195" dirty="0">
                <a:solidFill>
                  <a:srgbClr val="202020"/>
                </a:solidFill>
                <a:latin typeface="Lucida Sans Unicode"/>
                <a:cs typeface="Lucida Sans Unicode"/>
              </a:rPr>
              <a:t> </a:t>
            </a:r>
            <a:r>
              <a:rPr lang="pt-BR" sz="1800" spc="-10" dirty="0">
                <a:solidFill>
                  <a:srgbClr val="202020"/>
                </a:solidFill>
                <a:latin typeface="Lucida Sans Unicode"/>
                <a:cs typeface="Lucida Sans Unicode"/>
              </a:rPr>
              <a:t>milhões</a:t>
            </a:r>
            <a:r>
              <a:rPr lang="pt-BR" sz="1800" spc="-195" dirty="0">
                <a:solidFill>
                  <a:srgbClr val="202020"/>
                </a:solidFill>
                <a:latin typeface="Lucida Sans Unicode"/>
                <a:cs typeface="Lucida Sans Unicode"/>
              </a:rPr>
              <a:t> </a:t>
            </a:r>
            <a:r>
              <a:rPr lang="pt-BR" sz="1800" spc="100" dirty="0">
                <a:solidFill>
                  <a:srgbClr val="202020"/>
                </a:solidFill>
                <a:latin typeface="Lucida Sans Unicode"/>
                <a:cs typeface="Lucida Sans Unicode"/>
              </a:rPr>
              <a:t>de</a:t>
            </a:r>
            <a:r>
              <a:rPr lang="pt-BR" sz="1800" spc="-180" dirty="0">
                <a:solidFill>
                  <a:srgbClr val="202020"/>
                </a:solidFill>
                <a:latin typeface="Lucida Sans Unicode"/>
                <a:cs typeface="Lucida Sans Unicode"/>
              </a:rPr>
              <a:t> </a:t>
            </a:r>
            <a:r>
              <a:rPr lang="pt-BR" sz="1800" spc="-10" dirty="0">
                <a:solidFill>
                  <a:srgbClr val="202020"/>
                </a:solidFill>
                <a:latin typeface="Lucida Sans Unicode"/>
                <a:cs typeface="Lucida Sans Unicode"/>
              </a:rPr>
              <a:t>dispositivos.</a:t>
            </a:r>
            <a:endParaRPr lang="pt-BR" sz="1800" dirty="0">
              <a:latin typeface="Lucida Sans Unicode"/>
              <a:cs typeface="Lucida Sans Unicode"/>
            </a:endParaRPr>
          </a:p>
          <a:p>
            <a:pPr marL="389255" indent="-376555">
              <a:lnSpc>
                <a:spcPct val="100000"/>
              </a:lnSpc>
              <a:spcBef>
                <a:spcPts val="615"/>
              </a:spcBef>
              <a:buFont typeface="Arial"/>
              <a:buChar char="•"/>
              <a:tabLst>
                <a:tab pos="389255" algn="l"/>
              </a:tabLst>
            </a:pPr>
            <a:r>
              <a:rPr lang="pt-BR" sz="1800" spc="-375" dirty="0">
                <a:solidFill>
                  <a:srgbClr val="202020"/>
                </a:solidFill>
                <a:latin typeface="Lucida Sans Unicode"/>
                <a:cs typeface="Lucida Sans Unicode"/>
              </a:rPr>
              <a:t>18 2</a:t>
            </a:r>
            <a:r>
              <a:rPr lang="pt-BR" sz="1800" spc="-200" dirty="0">
                <a:solidFill>
                  <a:srgbClr val="202020"/>
                </a:solidFill>
                <a:latin typeface="Lucida Sans Unicode"/>
                <a:cs typeface="Lucida Sans Unicode"/>
              </a:rPr>
              <a:t>  </a:t>
            </a:r>
            <a:r>
              <a:rPr lang="pt-BR" sz="1800" spc="40" dirty="0">
                <a:solidFill>
                  <a:srgbClr val="202020"/>
                </a:solidFill>
                <a:latin typeface="Lucida Sans Unicode"/>
                <a:cs typeface="Lucida Sans Unicode"/>
              </a:rPr>
              <a:t>países.</a:t>
            </a:r>
            <a:endParaRPr lang="pt-BR" sz="1800" dirty="0">
              <a:latin typeface="Lucida Sans Unicode"/>
              <a:cs typeface="Lucida Sans Unicode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D4BD344E-281F-AD74-9C22-E89440B29E41}"/>
              </a:ext>
            </a:extLst>
          </p:cNvPr>
          <p:cNvSpPr txBox="1"/>
          <p:nvPr/>
        </p:nvSpPr>
        <p:spPr>
          <a:xfrm>
            <a:off x="3706318" y="1951144"/>
            <a:ext cx="5332751" cy="27007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99390">
              <a:lnSpc>
                <a:spcPct val="100000"/>
              </a:lnSpc>
              <a:spcBef>
                <a:spcPts val="90"/>
              </a:spcBef>
            </a:pPr>
            <a:r>
              <a:rPr lang="pt-BR" sz="1800" b="1" spc="-90" dirty="0">
                <a:solidFill>
                  <a:srgbClr val="FC6161"/>
                </a:solidFill>
                <a:latin typeface="Lucida Sans Unicode"/>
                <a:cs typeface="Lucida Sans Unicode"/>
              </a:rPr>
              <a:t>Líder</a:t>
            </a:r>
            <a:r>
              <a:rPr lang="pt-BR" sz="1800" b="1" spc="-204" dirty="0">
                <a:solidFill>
                  <a:srgbClr val="FC6161"/>
                </a:solidFill>
                <a:latin typeface="Lucida Sans Unicode"/>
                <a:cs typeface="Lucida Sans Unicode"/>
              </a:rPr>
              <a:t> </a:t>
            </a:r>
            <a:r>
              <a:rPr lang="pt-BR" sz="1800" b="1" spc="105" dirty="0">
                <a:solidFill>
                  <a:srgbClr val="FC6161"/>
                </a:solidFill>
                <a:latin typeface="Lucida Sans Unicode"/>
                <a:cs typeface="Lucida Sans Unicode"/>
              </a:rPr>
              <a:t>de</a:t>
            </a:r>
            <a:r>
              <a:rPr lang="pt-BR" sz="1800" b="1" spc="-185" dirty="0">
                <a:solidFill>
                  <a:srgbClr val="FC6161"/>
                </a:solidFill>
                <a:latin typeface="Lucida Sans Unicode"/>
                <a:cs typeface="Lucida Sans Unicode"/>
              </a:rPr>
              <a:t> </a:t>
            </a:r>
            <a:r>
              <a:rPr lang="pt-BR" sz="1800" b="1" spc="60" dirty="0">
                <a:solidFill>
                  <a:srgbClr val="FC6161"/>
                </a:solidFill>
                <a:latin typeface="Lucida Sans Unicode"/>
                <a:cs typeface="Lucida Sans Unicode"/>
              </a:rPr>
              <a:t>Mercado</a:t>
            </a:r>
            <a:endParaRPr lang="pt-BR" sz="1800" b="1" dirty="0">
              <a:latin typeface="Lucida Sans Unicode"/>
              <a:cs typeface="Lucida Sans Unicode"/>
            </a:endParaRPr>
          </a:p>
          <a:p>
            <a:pPr marL="389255" indent="-376555">
              <a:lnSpc>
                <a:spcPct val="100000"/>
              </a:lnSpc>
              <a:spcBef>
                <a:spcPts val="2960"/>
              </a:spcBef>
              <a:buFont typeface="Arial"/>
              <a:buChar char="•"/>
              <a:tabLst>
                <a:tab pos="389255" algn="l"/>
              </a:tabLst>
            </a:pPr>
            <a:r>
              <a:rPr lang="pt-BR" sz="1800" spc="-165" dirty="0">
                <a:solidFill>
                  <a:srgbClr val="202020"/>
                </a:solidFill>
                <a:latin typeface="Lucida Sans Unicode"/>
                <a:cs typeface="Lucida Sans Unicode"/>
              </a:rPr>
              <a:t>33</a:t>
            </a:r>
            <a:r>
              <a:rPr lang="pt-BR" sz="1800" spc="-215" dirty="0">
                <a:solidFill>
                  <a:srgbClr val="202020"/>
                </a:solidFill>
                <a:latin typeface="Lucida Sans Unicode"/>
                <a:cs typeface="Lucida Sans Unicode"/>
              </a:rPr>
              <a:t> </a:t>
            </a:r>
            <a:r>
              <a:rPr lang="pt-BR" sz="1800" spc="-10" dirty="0">
                <a:solidFill>
                  <a:srgbClr val="202020"/>
                </a:solidFill>
                <a:latin typeface="Lucida Sans Unicode"/>
                <a:cs typeface="Lucida Sans Unicode"/>
              </a:rPr>
              <a:t>vezes</a:t>
            </a:r>
            <a:r>
              <a:rPr lang="pt-BR" sz="1800" spc="-210" dirty="0">
                <a:solidFill>
                  <a:srgbClr val="202020"/>
                </a:solidFill>
                <a:latin typeface="Lucida Sans Unicode"/>
                <a:cs typeface="Lucida Sans Unicode"/>
              </a:rPr>
              <a:t> </a:t>
            </a:r>
            <a:r>
              <a:rPr lang="pt-BR" sz="1800" spc="180" dirty="0">
                <a:solidFill>
                  <a:srgbClr val="202020"/>
                </a:solidFill>
                <a:latin typeface="Lucida Sans Unicode"/>
                <a:cs typeface="Lucida Sans Unicode"/>
              </a:rPr>
              <a:t>campe</a:t>
            </a:r>
            <a:r>
              <a:rPr lang="pt-BR" spc="180" dirty="0">
                <a:solidFill>
                  <a:srgbClr val="202020"/>
                </a:solidFill>
                <a:latin typeface="Lucida Sans Unicode"/>
                <a:cs typeface="Lucida Sans Unicode"/>
              </a:rPr>
              <a:t>ã</a:t>
            </a:r>
            <a:r>
              <a:rPr lang="pt-BR" sz="1800" spc="-215" dirty="0">
                <a:solidFill>
                  <a:srgbClr val="202020"/>
                </a:solidFill>
                <a:latin typeface="Lucida Sans Unicode"/>
                <a:cs typeface="Lucida Sans Unicode"/>
              </a:rPr>
              <a:t> </a:t>
            </a:r>
            <a:r>
              <a:rPr lang="pt-BR" sz="1800" spc="155" dirty="0">
                <a:solidFill>
                  <a:srgbClr val="202020"/>
                </a:solidFill>
                <a:latin typeface="Lucida Sans Unicode"/>
                <a:cs typeface="Lucida Sans Unicode"/>
              </a:rPr>
              <a:t>na</a:t>
            </a:r>
            <a:r>
              <a:rPr lang="pt-BR" sz="1800" spc="-215" dirty="0">
                <a:solidFill>
                  <a:srgbClr val="202020"/>
                </a:solidFill>
                <a:latin typeface="Lucida Sans Unicode"/>
                <a:cs typeface="Lucida Sans Unicode"/>
              </a:rPr>
              <a:t> </a:t>
            </a:r>
            <a:r>
              <a:rPr lang="pt-BR" sz="1800" spc="110" dirty="0" err="1">
                <a:solidFill>
                  <a:srgbClr val="202020"/>
                </a:solidFill>
                <a:latin typeface="Lucida Sans Unicode"/>
                <a:cs typeface="Lucida Sans Unicode"/>
              </a:rPr>
              <a:t>PC</a:t>
            </a:r>
            <a:r>
              <a:rPr lang="pt-BR" sz="1800" spc="90" dirty="0" err="1">
                <a:solidFill>
                  <a:srgbClr val="202020"/>
                </a:solidFill>
                <a:latin typeface="Lucida Sans Unicode"/>
                <a:cs typeface="Lucida Sans Unicode"/>
              </a:rPr>
              <a:t>Mag</a:t>
            </a:r>
            <a:endParaRPr lang="pt-BR" sz="1800" dirty="0">
              <a:latin typeface="Lucida Sans Unicode"/>
              <a:cs typeface="Lucida Sans Unicode"/>
            </a:endParaRPr>
          </a:p>
          <a:p>
            <a:pPr marL="389255">
              <a:lnSpc>
                <a:spcPct val="100000"/>
              </a:lnSpc>
              <a:spcBef>
                <a:spcPts val="620"/>
              </a:spcBef>
            </a:pPr>
            <a:r>
              <a:rPr lang="pt-BR" sz="1800" spc="-95" dirty="0" err="1">
                <a:solidFill>
                  <a:srgbClr val="202020"/>
                </a:solidFill>
                <a:latin typeface="Lucida Sans Unicode"/>
                <a:cs typeface="Lucida Sans Unicode"/>
              </a:rPr>
              <a:t>Editors</a:t>
            </a:r>
            <a:r>
              <a:rPr lang="pt-BR" sz="1800" spc="-95" dirty="0">
                <a:solidFill>
                  <a:srgbClr val="202020"/>
                </a:solidFill>
                <a:latin typeface="Lucida Sans Unicode"/>
                <a:cs typeface="Lucida Sans Unicode"/>
              </a:rPr>
              <a:t>’</a:t>
            </a:r>
            <a:r>
              <a:rPr lang="pt-BR" sz="1800" spc="-190" dirty="0">
                <a:solidFill>
                  <a:srgbClr val="202020"/>
                </a:solidFill>
                <a:latin typeface="Lucida Sans Unicode"/>
                <a:cs typeface="Lucida Sans Unicode"/>
              </a:rPr>
              <a:t> </a:t>
            </a:r>
            <a:r>
              <a:rPr lang="pt-BR" sz="1800" spc="45" dirty="0" err="1">
                <a:solidFill>
                  <a:srgbClr val="202020"/>
                </a:solidFill>
                <a:latin typeface="Lucida Sans Unicode"/>
                <a:cs typeface="Lucida Sans Unicode"/>
              </a:rPr>
              <a:t>Choice</a:t>
            </a:r>
            <a:r>
              <a:rPr lang="pt-BR" sz="1800" spc="45" dirty="0">
                <a:solidFill>
                  <a:srgbClr val="202020"/>
                </a:solidFill>
                <a:latin typeface="Lucida Sans Unicode"/>
                <a:cs typeface="Lucida Sans Unicode"/>
              </a:rPr>
              <a:t>.</a:t>
            </a:r>
            <a:endParaRPr lang="pt-BR" sz="1800" dirty="0">
              <a:latin typeface="Lucida Sans Unicode"/>
              <a:cs typeface="Lucida Sans Unicode"/>
            </a:endParaRPr>
          </a:p>
          <a:p>
            <a:pPr marL="389255" marR="5080" indent="-377190">
              <a:lnSpc>
                <a:spcPct val="119500"/>
              </a:lnSpc>
              <a:buFont typeface="Arial"/>
              <a:buChar char="•"/>
              <a:tabLst>
                <a:tab pos="389255" algn="l"/>
              </a:tabLst>
            </a:pPr>
            <a:r>
              <a:rPr lang="pt-BR" sz="1800" dirty="0">
                <a:solidFill>
                  <a:srgbClr val="202020"/>
                </a:solidFill>
                <a:latin typeface="Lucida Sans Unicode"/>
                <a:cs typeface="Lucida Sans Unicode"/>
              </a:rPr>
              <a:t>Certificado</a:t>
            </a:r>
            <a:r>
              <a:rPr lang="pt-BR" sz="1800" spc="-160" dirty="0">
                <a:solidFill>
                  <a:srgbClr val="202020"/>
                </a:solidFill>
                <a:latin typeface="Lucida Sans Unicode"/>
                <a:cs typeface="Lucida Sans Unicode"/>
              </a:rPr>
              <a:t> </a:t>
            </a:r>
            <a:r>
              <a:rPr lang="pt-BR" sz="1800" spc="-10" dirty="0">
                <a:solidFill>
                  <a:srgbClr val="202020"/>
                </a:solidFill>
                <a:latin typeface="Lucida Sans Unicode"/>
                <a:cs typeface="Lucida Sans Unicode"/>
              </a:rPr>
              <a:t>múltiplas</a:t>
            </a:r>
            <a:r>
              <a:rPr lang="pt-BR" sz="1800" spc="-135" dirty="0">
                <a:solidFill>
                  <a:srgbClr val="202020"/>
                </a:solidFill>
                <a:latin typeface="Lucida Sans Unicode"/>
                <a:cs typeface="Lucida Sans Unicode"/>
              </a:rPr>
              <a:t> </a:t>
            </a:r>
            <a:r>
              <a:rPr lang="pt-BR" sz="1800" spc="-10" dirty="0">
                <a:solidFill>
                  <a:srgbClr val="202020"/>
                </a:solidFill>
                <a:latin typeface="Lucida Sans Unicode"/>
                <a:cs typeface="Lucida Sans Unicode"/>
              </a:rPr>
              <a:t>vezes</a:t>
            </a:r>
            <a:r>
              <a:rPr lang="pt-BR" sz="1800" spc="-130" dirty="0">
                <a:solidFill>
                  <a:srgbClr val="202020"/>
                </a:solidFill>
                <a:latin typeface="Lucida Sans Unicode"/>
                <a:cs typeface="Lucida Sans Unicode"/>
              </a:rPr>
              <a:t> </a:t>
            </a:r>
            <a:r>
              <a:rPr lang="pt-BR" sz="1800" spc="90" dirty="0">
                <a:solidFill>
                  <a:srgbClr val="202020"/>
                </a:solidFill>
                <a:latin typeface="Lucida Sans Unicode"/>
                <a:cs typeface="Lucida Sans Unicode"/>
              </a:rPr>
              <a:t>como </a:t>
            </a:r>
            <a:r>
              <a:rPr lang="pt-BR" sz="1800" spc="-65" dirty="0">
                <a:solidFill>
                  <a:srgbClr val="202020"/>
                </a:solidFill>
                <a:latin typeface="Lucida Sans Unicode"/>
                <a:cs typeface="Lucida Sans Unicode"/>
              </a:rPr>
              <a:t>Top</a:t>
            </a:r>
            <a:r>
              <a:rPr lang="pt-BR" sz="1800" spc="-204" dirty="0">
                <a:solidFill>
                  <a:srgbClr val="202020"/>
                </a:solidFill>
                <a:latin typeface="Lucida Sans Unicode"/>
                <a:cs typeface="Lucida Sans Unicode"/>
              </a:rPr>
              <a:t> </a:t>
            </a:r>
            <a:r>
              <a:rPr lang="pt-BR" sz="1800" spc="-10" dirty="0" err="1">
                <a:solidFill>
                  <a:srgbClr val="202020"/>
                </a:solidFill>
                <a:latin typeface="Lucida Sans Unicode"/>
                <a:cs typeface="Lucida Sans Unicode"/>
              </a:rPr>
              <a:t>Product</a:t>
            </a:r>
            <a:r>
              <a:rPr lang="pt-BR" sz="1800" spc="-10" dirty="0">
                <a:solidFill>
                  <a:srgbClr val="202020"/>
                </a:solidFill>
                <a:latin typeface="Lucida Sans Unicode"/>
                <a:cs typeface="Lucida Sans Unicode"/>
              </a:rPr>
              <a:t>.</a:t>
            </a:r>
            <a:endParaRPr lang="pt-BR" sz="1800" dirty="0">
              <a:latin typeface="Lucida Sans Unicode"/>
              <a:cs typeface="Lucida Sans Unicode"/>
            </a:endParaRPr>
          </a:p>
          <a:p>
            <a:pPr marL="389255" marR="699770" indent="-377190">
              <a:lnSpc>
                <a:spcPct val="119500"/>
              </a:lnSpc>
              <a:buFont typeface="Arial"/>
              <a:buChar char="•"/>
              <a:tabLst>
                <a:tab pos="389255" algn="l"/>
              </a:tabLst>
            </a:pPr>
            <a:r>
              <a:rPr lang="pt-BR" sz="1800" spc="-20" dirty="0">
                <a:solidFill>
                  <a:srgbClr val="202020"/>
                </a:solidFill>
                <a:latin typeface="Lucida Sans Unicode"/>
                <a:cs typeface="Lucida Sans Unicode"/>
              </a:rPr>
              <a:t>Laboratórios</a:t>
            </a:r>
            <a:r>
              <a:rPr lang="pt-BR" sz="1800" spc="-180" dirty="0">
                <a:solidFill>
                  <a:srgbClr val="202020"/>
                </a:solidFill>
                <a:latin typeface="Lucida Sans Unicode"/>
                <a:cs typeface="Lucida Sans Unicode"/>
              </a:rPr>
              <a:t> </a:t>
            </a:r>
            <a:r>
              <a:rPr lang="pt-BR" sz="1800" spc="45" dirty="0">
                <a:solidFill>
                  <a:srgbClr val="202020"/>
                </a:solidFill>
                <a:latin typeface="Lucida Sans Unicode"/>
                <a:cs typeface="Lucida Sans Unicode"/>
              </a:rPr>
              <a:t>premiados</a:t>
            </a:r>
            <a:r>
              <a:rPr lang="pt-BR" sz="1800" spc="-175" dirty="0">
                <a:solidFill>
                  <a:srgbClr val="202020"/>
                </a:solidFill>
                <a:latin typeface="Lucida Sans Unicode"/>
                <a:cs typeface="Lucida Sans Unicode"/>
              </a:rPr>
              <a:t> </a:t>
            </a:r>
            <a:r>
              <a:rPr lang="pt-BR" sz="1800" spc="120" dirty="0">
                <a:solidFill>
                  <a:srgbClr val="202020"/>
                </a:solidFill>
                <a:latin typeface="Lucida Sans Unicode"/>
                <a:cs typeface="Lucida Sans Unicode"/>
              </a:rPr>
              <a:t>com </a:t>
            </a:r>
            <a:r>
              <a:rPr lang="pt-BR" sz="1800" spc="-30" dirty="0">
                <a:solidFill>
                  <a:srgbClr val="202020"/>
                </a:solidFill>
                <a:latin typeface="Lucida Sans Unicode"/>
                <a:cs typeface="Lucida Sans Unicode"/>
              </a:rPr>
              <a:t>ranking</a:t>
            </a:r>
            <a:r>
              <a:rPr lang="pt-BR" sz="1800" spc="-195" dirty="0">
                <a:solidFill>
                  <a:srgbClr val="202020"/>
                </a:solidFill>
                <a:latin typeface="Lucida Sans Unicode"/>
                <a:cs typeface="Lucida Sans Unicode"/>
              </a:rPr>
              <a:t> </a:t>
            </a:r>
            <a:r>
              <a:rPr lang="pt-BR" sz="1800" spc="-90" dirty="0">
                <a:solidFill>
                  <a:srgbClr val="202020"/>
                </a:solidFill>
                <a:latin typeface="Lucida Sans Unicode"/>
                <a:cs typeface="Lucida Sans Unicode"/>
              </a:rPr>
              <a:t>AAA</a:t>
            </a:r>
            <a:r>
              <a:rPr lang="pt-BR" sz="1800" spc="-160" dirty="0">
                <a:solidFill>
                  <a:srgbClr val="202020"/>
                </a:solidFill>
                <a:latin typeface="Lucida Sans Unicode"/>
                <a:cs typeface="Lucida Sans Unicode"/>
              </a:rPr>
              <a:t> </a:t>
            </a:r>
            <a:r>
              <a:rPr lang="pt-BR" sz="1800" spc="-10" dirty="0">
                <a:solidFill>
                  <a:srgbClr val="202020"/>
                </a:solidFill>
                <a:latin typeface="Lucida Sans Unicode"/>
                <a:cs typeface="Lucida Sans Unicode"/>
              </a:rPr>
              <a:t>múltiplas</a:t>
            </a:r>
            <a:r>
              <a:rPr lang="pt-BR" sz="1800" spc="-165" dirty="0">
                <a:solidFill>
                  <a:srgbClr val="202020"/>
                </a:solidFill>
                <a:latin typeface="Lucida Sans Unicode"/>
                <a:cs typeface="Lucida Sans Unicode"/>
              </a:rPr>
              <a:t> </a:t>
            </a:r>
            <a:r>
              <a:rPr lang="pt-BR" sz="1800" spc="-10" dirty="0">
                <a:solidFill>
                  <a:srgbClr val="202020"/>
                </a:solidFill>
                <a:latin typeface="Lucida Sans Unicode"/>
                <a:cs typeface="Lucida Sans Unicode"/>
              </a:rPr>
              <a:t>vezes.</a:t>
            </a:r>
            <a:endParaRPr lang="pt-BR" sz="1800" dirty="0">
              <a:latin typeface="Lucida Sans Unicode"/>
              <a:cs typeface="Lucida Sans Unicode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1BC916AF-9381-8D34-258C-8ED135A0333C}"/>
              </a:ext>
            </a:extLst>
          </p:cNvPr>
          <p:cNvSpPr txBox="1"/>
          <p:nvPr/>
        </p:nvSpPr>
        <p:spPr>
          <a:xfrm>
            <a:off x="8143095" y="1951144"/>
            <a:ext cx="3735220" cy="38584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99390">
              <a:lnSpc>
                <a:spcPct val="100000"/>
              </a:lnSpc>
              <a:spcBef>
                <a:spcPts val="1864"/>
              </a:spcBef>
            </a:pPr>
            <a:r>
              <a:rPr lang="pt-BR" b="1" spc="55" dirty="0">
                <a:solidFill>
                  <a:srgbClr val="FC6161"/>
                </a:solidFill>
                <a:latin typeface="Lucida Sans" panose="020B0602030504020204" pitchFamily="34" charset="0"/>
                <a:cs typeface="Lucida Sans Unicode"/>
              </a:rPr>
              <a:t>Proteção </a:t>
            </a:r>
            <a:r>
              <a:rPr lang="pt-BR" b="1" spc="-235" dirty="0">
                <a:solidFill>
                  <a:srgbClr val="FC6161"/>
                </a:solidFill>
                <a:latin typeface="Lucida Sans" panose="020B0602030504020204" pitchFamily="34" charset="0"/>
                <a:cs typeface="Lucida Sans Unicode"/>
              </a:rPr>
              <a:t> </a:t>
            </a:r>
            <a:r>
              <a:rPr lang="pt-BR" b="1" spc="50" dirty="0">
                <a:solidFill>
                  <a:srgbClr val="FC6161"/>
                </a:solidFill>
                <a:latin typeface="Lucida Sans" panose="020B0602030504020204" pitchFamily="34" charset="0"/>
                <a:cs typeface="Lucida Sans Unicode"/>
              </a:rPr>
              <a:t>contra </a:t>
            </a:r>
            <a:r>
              <a:rPr lang="pt-BR" b="1" spc="-225" dirty="0">
                <a:solidFill>
                  <a:srgbClr val="FC6161"/>
                </a:solidFill>
                <a:latin typeface="Lucida Sans" panose="020B0602030504020204" pitchFamily="34" charset="0"/>
                <a:cs typeface="Lucida Sans Unicode"/>
              </a:rPr>
              <a:t> </a:t>
            </a:r>
            <a:r>
              <a:rPr lang="pt-BR" b="1" spc="180" dirty="0">
                <a:solidFill>
                  <a:srgbClr val="FC6161"/>
                </a:solidFill>
                <a:latin typeface="Lucida Sans" panose="020B0602030504020204" pitchFamily="34" charset="0"/>
                <a:cs typeface="Lucida Sans Unicode"/>
              </a:rPr>
              <a:t>ameaças</a:t>
            </a:r>
            <a:endParaRPr lang="pt-BR" b="1" dirty="0">
              <a:latin typeface="Lucida Sans" panose="020B0602030504020204" pitchFamily="34" charset="0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1764"/>
              </a:spcBef>
              <a:tabLst>
                <a:tab pos="389255" algn="l"/>
              </a:tabLst>
            </a:pPr>
            <a:r>
              <a:rPr lang="pt-BR" spc="-50" dirty="0">
                <a:solidFill>
                  <a:srgbClr val="202020"/>
                </a:solidFill>
                <a:latin typeface="Lucida Sans" panose="020B0602030504020204" pitchFamily="34" charset="0"/>
                <a:cs typeface="Arial"/>
              </a:rPr>
              <a:t>•</a:t>
            </a:r>
            <a:r>
              <a:rPr lang="pt-BR" dirty="0">
                <a:solidFill>
                  <a:srgbClr val="202020"/>
                </a:solidFill>
                <a:latin typeface="Lucida Sans" panose="020B0602030504020204" pitchFamily="34" charset="0"/>
                <a:cs typeface="Arial"/>
              </a:rPr>
              <a:t>	</a:t>
            </a:r>
            <a:r>
              <a:rPr lang="pt-BR" spc="-320" dirty="0">
                <a:solidFill>
                  <a:srgbClr val="202020"/>
                </a:solidFill>
                <a:latin typeface="Lucida Sans" panose="020B0602030504020204" pitchFamily="34" charset="0"/>
                <a:cs typeface="Lucida Sans Unicode"/>
              </a:rPr>
              <a:t>+</a:t>
            </a:r>
            <a:r>
              <a:rPr lang="pt-BR" spc="-210" dirty="0">
                <a:solidFill>
                  <a:srgbClr val="202020"/>
                </a:solidFill>
                <a:latin typeface="Lucida Sans" panose="020B0602030504020204" pitchFamily="34" charset="0"/>
                <a:cs typeface="Lucida Sans Unicode"/>
              </a:rPr>
              <a:t> </a:t>
            </a:r>
            <a:r>
              <a:rPr lang="pt-BR" spc="105" dirty="0">
                <a:solidFill>
                  <a:srgbClr val="202020"/>
                </a:solidFill>
                <a:latin typeface="Lucida Sans" panose="020B0602030504020204" pitchFamily="34" charset="0"/>
                <a:cs typeface="Lucida Sans Unicode"/>
              </a:rPr>
              <a:t>de</a:t>
            </a:r>
            <a:r>
              <a:rPr lang="pt-BR" spc="-195" dirty="0">
                <a:solidFill>
                  <a:srgbClr val="202020"/>
                </a:solidFill>
                <a:latin typeface="Lucida Sans" panose="020B0602030504020204" pitchFamily="34" charset="0"/>
                <a:cs typeface="Lucida Sans Unicode"/>
              </a:rPr>
              <a:t> </a:t>
            </a:r>
            <a:r>
              <a:rPr lang="pt-BR" spc="-100" dirty="0">
                <a:solidFill>
                  <a:srgbClr val="202020"/>
                </a:solidFill>
                <a:latin typeface="Lucida Sans" panose="020B0602030504020204" pitchFamily="34" charset="0"/>
                <a:cs typeface="Lucida Sans Unicode"/>
              </a:rPr>
              <a:t>200</a:t>
            </a:r>
            <a:r>
              <a:rPr lang="pt-BR" spc="-225" dirty="0">
                <a:solidFill>
                  <a:srgbClr val="202020"/>
                </a:solidFill>
                <a:latin typeface="Lucida Sans" panose="020B0602030504020204" pitchFamily="34" charset="0"/>
                <a:cs typeface="Lucida Sans Unicode"/>
              </a:rPr>
              <a:t> </a:t>
            </a:r>
            <a:r>
              <a:rPr lang="pt-BR" spc="-10" dirty="0">
                <a:solidFill>
                  <a:srgbClr val="202020"/>
                </a:solidFill>
                <a:latin typeface="Lucida Sans" panose="020B0602030504020204" pitchFamily="34" charset="0"/>
                <a:cs typeface="Lucida Sans Unicode"/>
              </a:rPr>
              <a:t>pesquisadores.</a:t>
            </a:r>
            <a:endParaRPr lang="pt-BR" dirty="0">
              <a:latin typeface="Lucida Sans" panose="020B0602030504020204" pitchFamily="34" charset="0"/>
              <a:cs typeface="Lucida Sans Unicode"/>
            </a:endParaRPr>
          </a:p>
          <a:p>
            <a:pPr marL="389255" marR="297180" indent="-377190">
              <a:lnSpc>
                <a:spcPct val="119500"/>
              </a:lnSpc>
              <a:tabLst>
                <a:tab pos="389255" algn="l"/>
              </a:tabLst>
            </a:pPr>
            <a:r>
              <a:rPr lang="pt-BR" spc="-50" dirty="0">
                <a:solidFill>
                  <a:srgbClr val="202020"/>
                </a:solidFill>
                <a:latin typeface="Lucida Sans" panose="020B0602030504020204" pitchFamily="34" charset="0"/>
                <a:cs typeface="Arial"/>
              </a:rPr>
              <a:t>•</a:t>
            </a:r>
            <a:r>
              <a:rPr lang="pt-BR" dirty="0">
                <a:solidFill>
                  <a:srgbClr val="202020"/>
                </a:solidFill>
                <a:latin typeface="Lucida Sans" panose="020B0602030504020204" pitchFamily="34" charset="0"/>
                <a:cs typeface="Arial"/>
              </a:rPr>
              <a:t>	</a:t>
            </a:r>
            <a:r>
              <a:rPr lang="pt-BR" spc="-330" dirty="0">
                <a:solidFill>
                  <a:srgbClr val="202020"/>
                </a:solidFill>
                <a:latin typeface="Lucida Sans" panose="020B0602030504020204" pitchFamily="34" charset="0"/>
                <a:cs typeface="Lucida Sans Unicode"/>
              </a:rPr>
              <a:t>+100</a:t>
            </a:r>
            <a:r>
              <a:rPr lang="pt-BR" spc="-175" dirty="0">
                <a:solidFill>
                  <a:srgbClr val="202020"/>
                </a:solidFill>
                <a:latin typeface="Lucida Sans" panose="020B0602030504020204" pitchFamily="34" charset="0"/>
                <a:cs typeface="Lucida Sans Unicode"/>
              </a:rPr>
              <a:t> </a:t>
            </a:r>
            <a:r>
              <a:rPr lang="pt-BR" spc="-10" dirty="0">
                <a:solidFill>
                  <a:srgbClr val="202020"/>
                </a:solidFill>
                <a:latin typeface="Lucida Sans" panose="020B0602030504020204" pitchFamily="34" charset="0"/>
                <a:cs typeface="Lucida Sans Unicode"/>
              </a:rPr>
              <a:t>milhões</a:t>
            </a:r>
            <a:r>
              <a:rPr lang="pt-BR" spc="-190" dirty="0">
                <a:solidFill>
                  <a:srgbClr val="202020"/>
                </a:solidFill>
                <a:latin typeface="Lucida Sans" panose="020B0602030504020204" pitchFamily="34" charset="0"/>
                <a:cs typeface="Lucida Sans Unicode"/>
              </a:rPr>
              <a:t> </a:t>
            </a:r>
            <a:r>
              <a:rPr lang="pt-BR" dirty="0">
                <a:solidFill>
                  <a:srgbClr val="202020"/>
                </a:solidFill>
                <a:latin typeface="Lucida Sans" panose="020B0602030504020204" pitchFamily="34" charset="0"/>
                <a:cs typeface="Lucida Sans Unicode"/>
              </a:rPr>
              <a:t>pontos</a:t>
            </a:r>
            <a:r>
              <a:rPr lang="pt-BR" spc="-180" dirty="0">
                <a:solidFill>
                  <a:srgbClr val="202020"/>
                </a:solidFill>
                <a:latin typeface="Lucida Sans" panose="020B0602030504020204" pitchFamily="34" charset="0"/>
                <a:cs typeface="Lucida Sans Unicode"/>
              </a:rPr>
              <a:t> </a:t>
            </a:r>
            <a:r>
              <a:rPr lang="pt-BR" spc="105" dirty="0">
                <a:solidFill>
                  <a:srgbClr val="202020"/>
                </a:solidFill>
                <a:latin typeface="Lucida Sans" panose="020B0602030504020204" pitchFamily="34" charset="0"/>
                <a:cs typeface="Lucida Sans Unicode"/>
              </a:rPr>
              <a:t>de</a:t>
            </a:r>
            <a:r>
              <a:rPr lang="pt-BR" spc="-170" dirty="0">
                <a:solidFill>
                  <a:srgbClr val="202020"/>
                </a:solidFill>
                <a:latin typeface="Lucida Sans" panose="020B0602030504020204" pitchFamily="34" charset="0"/>
                <a:cs typeface="Lucida Sans Unicode"/>
              </a:rPr>
              <a:t> </a:t>
            </a:r>
            <a:r>
              <a:rPr lang="pt-BR" dirty="0">
                <a:solidFill>
                  <a:srgbClr val="202020"/>
                </a:solidFill>
                <a:latin typeface="Lucida Sans" panose="020B0602030504020204" pitchFamily="34" charset="0"/>
                <a:cs typeface="Lucida Sans Unicode"/>
              </a:rPr>
              <a:t>sensores</a:t>
            </a:r>
            <a:r>
              <a:rPr lang="pt-BR" spc="-190" dirty="0">
                <a:solidFill>
                  <a:srgbClr val="202020"/>
                </a:solidFill>
                <a:latin typeface="Lucida Sans" panose="020B0602030504020204" pitchFamily="34" charset="0"/>
                <a:cs typeface="Lucida Sans Unicode"/>
              </a:rPr>
              <a:t> </a:t>
            </a:r>
            <a:r>
              <a:rPr lang="pt-BR" spc="80" dirty="0">
                <a:solidFill>
                  <a:srgbClr val="202020"/>
                </a:solidFill>
                <a:latin typeface="Lucida Sans" panose="020B0602030504020204" pitchFamily="34" charset="0"/>
                <a:cs typeface="Lucida Sans Unicode"/>
              </a:rPr>
              <a:t>de </a:t>
            </a:r>
            <a:r>
              <a:rPr lang="pt-BR" spc="195" dirty="0">
                <a:solidFill>
                  <a:srgbClr val="202020"/>
                </a:solidFill>
                <a:latin typeface="Lucida Sans" panose="020B0602030504020204" pitchFamily="34" charset="0"/>
                <a:cs typeface="Lucida Sans Unicode"/>
              </a:rPr>
              <a:t>ameaças</a:t>
            </a:r>
            <a:r>
              <a:rPr lang="pt-BR" spc="-204" dirty="0">
                <a:solidFill>
                  <a:srgbClr val="202020"/>
                </a:solidFill>
                <a:latin typeface="Lucida Sans" panose="020B0602030504020204" pitchFamily="34" charset="0"/>
                <a:cs typeface="Lucida Sans Unicode"/>
              </a:rPr>
              <a:t> </a:t>
            </a:r>
            <a:r>
              <a:rPr lang="pt-BR" spc="160" dirty="0">
                <a:solidFill>
                  <a:srgbClr val="202020"/>
                </a:solidFill>
                <a:latin typeface="Lucida Sans" panose="020B0602030504020204" pitchFamily="34" charset="0"/>
                <a:cs typeface="Lucida Sans Unicode"/>
              </a:rPr>
              <a:t>ao</a:t>
            </a:r>
            <a:r>
              <a:rPr lang="pt-BR" spc="-204" dirty="0">
                <a:solidFill>
                  <a:srgbClr val="202020"/>
                </a:solidFill>
                <a:latin typeface="Lucida Sans" panose="020B0602030504020204" pitchFamily="34" charset="0"/>
                <a:cs typeface="Lucida Sans Unicode"/>
              </a:rPr>
              <a:t> </a:t>
            </a:r>
            <a:r>
              <a:rPr lang="pt-BR" spc="-20" dirty="0">
                <a:solidFill>
                  <a:srgbClr val="202020"/>
                </a:solidFill>
                <a:latin typeface="Lucida Sans" panose="020B0602030504020204" pitchFamily="34" charset="0"/>
                <a:cs typeface="Lucida Sans Unicode"/>
              </a:rPr>
              <a:t>redor</a:t>
            </a:r>
            <a:r>
              <a:rPr lang="pt-BR" spc="-229" dirty="0">
                <a:solidFill>
                  <a:srgbClr val="202020"/>
                </a:solidFill>
                <a:latin typeface="Lucida Sans" panose="020B0602030504020204" pitchFamily="34" charset="0"/>
                <a:cs typeface="Lucida Sans Unicode"/>
              </a:rPr>
              <a:t> </a:t>
            </a:r>
            <a:r>
              <a:rPr lang="pt-BR" spc="60" dirty="0">
                <a:solidFill>
                  <a:srgbClr val="202020"/>
                </a:solidFill>
                <a:latin typeface="Lucida Sans" panose="020B0602030504020204" pitchFamily="34" charset="0"/>
                <a:cs typeface="Lucida Sans Unicode"/>
              </a:rPr>
              <a:t>do</a:t>
            </a:r>
            <a:r>
              <a:rPr lang="pt-BR" spc="-200" dirty="0">
                <a:solidFill>
                  <a:srgbClr val="202020"/>
                </a:solidFill>
                <a:latin typeface="Lucida Sans" panose="020B0602030504020204" pitchFamily="34" charset="0"/>
                <a:cs typeface="Lucida Sans Unicode"/>
              </a:rPr>
              <a:t> </a:t>
            </a:r>
            <a:r>
              <a:rPr lang="pt-BR" spc="-10" dirty="0">
                <a:solidFill>
                  <a:srgbClr val="202020"/>
                </a:solidFill>
                <a:latin typeface="Lucida Sans" panose="020B0602030504020204" pitchFamily="34" charset="0"/>
                <a:cs typeface="Lucida Sans Unicode"/>
              </a:rPr>
              <a:t>Mundo.</a:t>
            </a:r>
            <a:endParaRPr lang="pt-BR" dirty="0">
              <a:latin typeface="Lucida Sans" panose="020B0602030504020204" pitchFamily="34" charset="0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620"/>
              </a:spcBef>
              <a:tabLst>
                <a:tab pos="389255" algn="l"/>
              </a:tabLst>
            </a:pPr>
            <a:r>
              <a:rPr lang="pt-BR" spc="-50" dirty="0">
                <a:solidFill>
                  <a:srgbClr val="202020"/>
                </a:solidFill>
                <a:latin typeface="Lucida Sans" panose="020B0602030504020204" pitchFamily="34" charset="0"/>
                <a:cs typeface="Arial"/>
              </a:rPr>
              <a:t>•</a:t>
            </a:r>
            <a:r>
              <a:rPr lang="pt-BR" dirty="0">
                <a:solidFill>
                  <a:srgbClr val="202020"/>
                </a:solidFill>
                <a:latin typeface="Lucida Sans" panose="020B0602030504020204" pitchFamily="34" charset="0"/>
                <a:cs typeface="Arial"/>
              </a:rPr>
              <a:t>	</a:t>
            </a:r>
            <a:r>
              <a:rPr lang="pt-BR" spc="-280" dirty="0">
                <a:solidFill>
                  <a:srgbClr val="202020"/>
                </a:solidFill>
                <a:latin typeface="Lucida Sans" panose="020B0602030504020204" pitchFamily="34" charset="0"/>
                <a:cs typeface="Lucida Sans Unicode"/>
              </a:rPr>
              <a:t>+1.900</a:t>
            </a:r>
            <a:r>
              <a:rPr lang="pt-BR" spc="-195" dirty="0">
                <a:solidFill>
                  <a:srgbClr val="202020"/>
                </a:solidFill>
                <a:latin typeface="Lucida Sans" panose="020B0602030504020204" pitchFamily="34" charset="0"/>
                <a:cs typeface="Lucida Sans Unicode"/>
              </a:rPr>
              <a:t> </a:t>
            </a:r>
            <a:r>
              <a:rPr lang="pt-BR" spc="45" dirty="0">
                <a:solidFill>
                  <a:srgbClr val="202020"/>
                </a:solidFill>
                <a:latin typeface="Lucida Sans" panose="020B0602030504020204" pitchFamily="34" charset="0"/>
                <a:cs typeface="Lucida Sans Unicode"/>
              </a:rPr>
              <a:t>patentes</a:t>
            </a:r>
            <a:endParaRPr lang="pt-BR" dirty="0">
              <a:latin typeface="Lucida Sans" panose="020B0602030504020204" pitchFamily="34" charset="0"/>
              <a:cs typeface="Lucida Sans Unicode"/>
            </a:endParaRPr>
          </a:p>
          <a:p>
            <a:pPr marL="389255" marR="5080" indent="-377190">
              <a:lnSpc>
                <a:spcPct val="119500"/>
              </a:lnSpc>
              <a:buFont typeface="Arial"/>
              <a:buChar char="•"/>
              <a:tabLst>
                <a:tab pos="389255" algn="l"/>
              </a:tabLst>
            </a:pPr>
            <a:r>
              <a:rPr lang="pt-BR" spc="-165" dirty="0">
                <a:solidFill>
                  <a:srgbClr val="202020"/>
                </a:solidFill>
                <a:latin typeface="Lucida Sans" panose="020B0602030504020204" pitchFamily="34" charset="0"/>
                <a:cs typeface="Lucida Sans Unicode"/>
              </a:rPr>
              <a:t>537</a:t>
            </a:r>
            <a:r>
              <a:rPr lang="pt-BR" spc="-185" dirty="0">
                <a:solidFill>
                  <a:srgbClr val="202020"/>
                </a:solidFill>
                <a:latin typeface="Lucida Sans" panose="020B0602030504020204" pitchFamily="34" charset="0"/>
                <a:cs typeface="Lucida Sans Unicode"/>
              </a:rPr>
              <a:t> </a:t>
            </a:r>
            <a:r>
              <a:rPr lang="pt-BR" spc="190" dirty="0">
                <a:solidFill>
                  <a:srgbClr val="202020"/>
                </a:solidFill>
                <a:latin typeface="Lucida Sans" panose="020B0602030504020204" pitchFamily="34" charset="0"/>
                <a:cs typeface="Lucida Sans Unicode"/>
              </a:rPr>
              <a:t>ameaças</a:t>
            </a:r>
            <a:r>
              <a:rPr lang="pt-BR" spc="-200" dirty="0">
                <a:solidFill>
                  <a:srgbClr val="202020"/>
                </a:solidFill>
                <a:latin typeface="Lucida Sans" panose="020B0602030504020204" pitchFamily="34" charset="0"/>
                <a:cs typeface="Lucida Sans Unicode"/>
              </a:rPr>
              <a:t> </a:t>
            </a:r>
            <a:r>
              <a:rPr lang="pt-BR" spc="55" dirty="0">
                <a:solidFill>
                  <a:srgbClr val="202020"/>
                </a:solidFill>
                <a:latin typeface="Lucida Sans" panose="020B0602030504020204" pitchFamily="34" charset="0"/>
                <a:cs typeface="Lucida Sans Unicode"/>
              </a:rPr>
              <a:t>únicas</a:t>
            </a:r>
            <a:r>
              <a:rPr lang="pt-BR" spc="-204" dirty="0">
                <a:solidFill>
                  <a:srgbClr val="202020"/>
                </a:solidFill>
                <a:latin typeface="Lucida Sans" panose="020B0602030504020204" pitchFamily="34" charset="0"/>
                <a:cs typeface="Lucida Sans Unicode"/>
              </a:rPr>
              <a:t> </a:t>
            </a:r>
            <a:r>
              <a:rPr lang="pt-BR" spc="55" dirty="0">
                <a:solidFill>
                  <a:srgbClr val="202020"/>
                </a:solidFill>
                <a:latin typeface="Lucida Sans" panose="020B0602030504020204" pitchFamily="34" charset="0"/>
                <a:cs typeface="Lucida Sans Unicode"/>
              </a:rPr>
              <a:t>descobertas</a:t>
            </a:r>
            <a:r>
              <a:rPr lang="pt-BR" spc="-204" dirty="0">
                <a:solidFill>
                  <a:srgbClr val="202020"/>
                </a:solidFill>
                <a:latin typeface="Lucida Sans" panose="020B0602030504020204" pitchFamily="34" charset="0"/>
                <a:cs typeface="Lucida Sans Unicode"/>
              </a:rPr>
              <a:t> </a:t>
            </a:r>
            <a:r>
              <a:rPr lang="pt-BR" spc="-25" dirty="0">
                <a:solidFill>
                  <a:srgbClr val="202020"/>
                </a:solidFill>
                <a:latin typeface="Lucida Sans" panose="020B0602030504020204" pitchFamily="34" charset="0"/>
                <a:cs typeface="Lucida Sans Unicode"/>
              </a:rPr>
              <a:t>por </a:t>
            </a:r>
            <a:r>
              <a:rPr lang="pt-BR" spc="-10" dirty="0">
                <a:solidFill>
                  <a:srgbClr val="202020"/>
                </a:solidFill>
                <a:latin typeface="Lucida Sans" panose="020B0602030504020204" pitchFamily="34" charset="0"/>
                <a:cs typeface="Lucida Sans Unicode"/>
              </a:rPr>
              <a:t>minuto.</a:t>
            </a:r>
            <a:endParaRPr lang="pt-BR" dirty="0">
              <a:latin typeface="Lucida Sans" panose="020B0602030504020204" pitchFamily="34" charset="0"/>
              <a:cs typeface="Lucida Sans Unicode"/>
            </a:endParaRPr>
          </a:p>
          <a:p>
            <a:pPr marL="389255" marR="1076960" indent="-377190">
              <a:lnSpc>
                <a:spcPct val="119500"/>
              </a:lnSpc>
              <a:buFont typeface="Arial"/>
              <a:buChar char="•"/>
              <a:tabLst>
                <a:tab pos="389255" algn="l"/>
              </a:tabLst>
            </a:pPr>
            <a:r>
              <a:rPr lang="pt-BR" spc="-145" dirty="0">
                <a:solidFill>
                  <a:srgbClr val="202020"/>
                </a:solidFill>
                <a:latin typeface="Lucida Sans" panose="020B0602030504020204" pitchFamily="34" charset="0"/>
                <a:cs typeface="Lucida Sans Unicode"/>
              </a:rPr>
              <a:t>22.250</a:t>
            </a:r>
            <a:r>
              <a:rPr lang="pt-BR" spc="-220" dirty="0">
                <a:solidFill>
                  <a:srgbClr val="202020"/>
                </a:solidFill>
                <a:latin typeface="Lucida Sans" panose="020B0602030504020204" pitchFamily="34" charset="0"/>
                <a:cs typeface="Lucida Sans Unicode"/>
              </a:rPr>
              <a:t>  </a:t>
            </a:r>
            <a:r>
              <a:rPr lang="pt-BR" spc="180" dirty="0">
                <a:solidFill>
                  <a:srgbClr val="202020"/>
                </a:solidFill>
                <a:latin typeface="Lucida Sans" panose="020B0602030504020204" pitchFamily="34" charset="0"/>
                <a:cs typeface="Lucida Sans Unicode"/>
              </a:rPr>
              <a:t>ameaças</a:t>
            </a:r>
            <a:r>
              <a:rPr lang="pt-BR" spc="-185" dirty="0">
                <a:solidFill>
                  <a:srgbClr val="202020"/>
                </a:solidFill>
                <a:latin typeface="Lucida Sans" panose="020B0602030504020204" pitchFamily="34" charset="0"/>
                <a:cs typeface="Lucida Sans Unicode"/>
              </a:rPr>
              <a:t> </a:t>
            </a:r>
            <a:r>
              <a:rPr lang="pt-BR" spc="70" dirty="0">
                <a:solidFill>
                  <a:srgbClr val="202020"/>
                </a:solidFill>
                <a:latin typeface="Lucida Sans" panose="020B0602030504020204" pitchFamily="34" charset="0"/>
                <a:cs typeface="Lucida Sans Unicode"/>
              </a:rPr>
              <a:t>bloqueadas</a:t>
            </a:r>
            <a:r>
              <a:rPr lang="pt-BR" spc="-190" dirty="0">
                <a:solidFill>
                  <a:srgbClr val="202020"/>
                </a:solidFill>
                <a:latin typeface="Lucida Sans" panose="020B0602030504020204" pitchFamily="34" charset="0"/>
                <a:cs typeface="Lucida Sans Unicode"/>
              </a:rPr>
              <a:t> </a:t>
            </a:r>
            <a:r>
              <a:rPr lang="pt-BR" spc="-25" dirty="0">
                <a:solidFill>
                  <a:srgbClr val="202020"/>
                </a:solidFill>
                <a:latin typeface="Lucida Sans" panose="020B0602030504020204" pitchFamily="34" charset="0"/>
                <a:cs typeface="Lucida Sans Unicode"/>
              </a:rPr>
              <a:t>por </a:t>
            </a:r>
            <a:r>
              <a:rPr lang="pt-BR" spc="-10" dirty="0">
                <a:solidFill>
                  <a:srgbClr val="202020"/>
                </a:solidFill>
                <a:latin typeface="Lucida Sans" panose="020B0602030504020204" pitchFamily="34" charset="0"/>
                <a:cs typeface="Lucida Sans Unicode"/>
              </a:rPr>
              <a:t>minuto.</a:t>
            </a:r>
            <a:endParaRPr lang="pt-BR" dirty="0">
              <a:latin typeface="Lucida Sans" panose="020B0602030504020204" pitchFamily="34" charset="0"/>
              <a:cs typeface="Lucida Sans Unicode"/>
            </a:endParaRPr>
          </a:p>
        </p:txBody>
      </p:sp>
      <p:pic>
        <p:nvPicPr>
          <p:cNvPr id="10" name="object 9">
            <a:extLst>
              <a:ext uri="{FF2B5EF4-FFF2-40B4-BE49-F238E27FC236}">
                <a16:creationId xmlns:a16="http://schemas.microsoft.com/office/drawing/2014/main" id="{63470041-DC35-7AD7-C251-45E4D8D19D2D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34619" y="386458"/>
            <a:ext cx="3178960" cy="624483"/>
          </a:xfrm>
          <a:prstGeom prst="rect">
            <a:avLst/>
          </a:prstGeom>
        </p:spPr>
      </p:pic>
      <p:pic>
        <p:nvPicPr>
          <p:cNvPr id="11" name="object 8">
            <a:extLst>
              <a:ext uri="{FF2B5EF4-FFF2-40B4-BE49-F238E27FC236}">
                <a16:creationId xmlns:a16="http://schemas.microsoft.com/office/drawing/2014/main" id="{ABC59B8F-92CF-F971-F9E7-F01446E9E7E5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039069" y="234865"/>
            <a:ext cx="2063706" cy="1335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03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845D25B1-704B-8ECC-3CDE-FB82159624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60" y="0"/>
            <a:ext cx="12228935" cy="6858000"/>
          </a:xfrm>
          <a:prstGeom prst="rect">
            <a:avLst/>
          </a:prstGeom>
        </p:spPr>
      </p:pic>
      <p:pic>
        <p:nvPicPr>
          <p:cNvPr id="8" name="Imagem 7" descr="Uma imagem contendo objeto, relógio&#10;&#10;O conteúdo gerado por IA pode estar incorreto.">
            <a:extLst>
              <a:ext uri="{FF2B5EF4-FFF2-40B4-BE49-F238E27FC236}">
                <a16:creationId xmlns:a16="http://schemas.microsoft.com/office/drawing/2014/main" id="{7D205EF4-633D-F874-8513-61C69E951B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9385" y="194872"/>
            <a:ext cx="5917684" cy="5917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462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DD74767D-A05C-7178-0E2F-3820D793A0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32" y="0"/>
            <a:ext cx="12228935" cy="6858000"/>
          </a:xfrm>
          <a:prstGeom prst="rect">
            <a:avLst/>
          </a:prstGeom>
        </p:spPr>
      </p:pic>
      <p:pic>
        <p:nvPicPr>
          <p:cNvPr id="5" name="Gráfico 4" descr="Germe com preenchimento sólido">
            <a:extLst>
              <a:ext uri="{FF2B5EF4-FFF2-40B4-BE49-F238E27FC236}">
                <a16:creationId xmlns:a16="http://schemas.microsoft.com/office/drawing/2014/main" id="{16804CE5-10E0-5E79-9C51-183B96F426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10758" y="742258"/>
            <a:ext cx="667160" cy="667160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EC9623A5-72FC-A9F7-F7CB-ABB25856F987}"/>
              </a:ext>
            </a:extLst>
          </p:cNvPr>
          <p:cNvSpPr txBox="1"/>
          <p:nvPr/>
        </p:nvSpPr>
        <p:spPr>
          <a:xfrm>
            <a:off x="699039" y="1594848"/>
            <a:ext cx="2289748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pt-BR" b="1" dirty="0"/>
              <a:t>McAfee Antivírus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Proteção contra vírus, malware e </a:t>
            </a:r>
            <a:r>
              <a:rPr lang="pt-BR" dirty="0" err="1"/>
              <a:t>ransomware</a:t>
            </a:r>
            <a:r>
              <a:rPr lang="pt-BR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Segurança em tempo real e firewall inteligente.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Navegação, compras e transações online protegidas.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Mantém seus dados, arquivos e dispositivos seguros.</a:t>
            </a:r>
          </a:p>
        </p:txBody>
      </p:sp>
      <p:pic>
        <p:nvPicPr>
          <p:cNvPr id="13" name="Gráfico 12" descr="Internet com preenchimento sólido">
            <a:extLst>
              <a:ext uri="{FF2B5EF4-FFF2-40B4-BE49-F238E27FC236}">
                <a16:creationId xmlns:a16="http://schemas.microsoft.com/office/drawing/2014/main" id="{0418529F-80DF-F34F-7C40-96EABCA18AD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588504" y="618638"/>
            <a:ext cx="790780" cy="790780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CFD6B2A4-33C8-4DA2-2FD9-33818F941505}"/>
              </a:ext>
            </a:extLst>
          </p:cNvPr>
          <p:cNvSpPr txBox="1"/>
          <p:nvPr/>
        </p:nvSpPr>
        <p:spPr>
          <a:xfrm>
            <a:off x="4838700" y="1594848"/>
            <a:ext cx="2514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/>
              <a:t>McAfee VPN </a:t>
            </a:r>
          </a:p>
          <a:p>
            <a:r>
              <a:rPr lang="pt-BR" dirty="0"/>
              <a:t>oferece uma conexão segura e privada na internet, protegendo seus dados contra hackers e espionagem, especialmente em redes Wi-Fi públicas. Com ela, sua localização e seu endereço IP ficam ocultos, garantindo mais privacidade e segurança durante a navegação, compras e uso de aplicativos.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88C98219-5E77-D631-18BD-F95A07E5CB85}"/>
              </a:ext>
            </a:extLst>
          </p:cNvPr>
          <p:cNvSpPr txBox="1"/>
          <p:nvPr/>
        </p:nvSpPr>
        <p:spPr>
          <a:xfrm>
            <a:off x="8763379" y="1594848"/>
            <a:ext cx="2664513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/>
              <a:t>McAfee Segurança Móvel</a:t>
            </a:r>
          </a:p>
          <a:p>
            <a:r>
              <a:rPr lang="pt-BR" dirty="0"/>
              <a:t>O McAfee Segurança Móvel protege seu celular contra vírus, malwares, golpes, aplicativos perigosos e sites falsos. Ele também ajuda a localizar seu aparelho em caso de perda, bloqueia ameaças em tempo real e protege seus dados pessoais, garantindo mais segurança e privacidade em qualquer lugar</a:t>
            </a:r>
          </a:p>
        </p:txBody>
      </p:sp>
      <p:pic>
        <p:nvPicPr>
          <p:cNvPr id="19" name="Gráfico 18" descr="Smartphone com preenchimento sólido">
            <a:extLst>
              <a:ext uri="{FF2B5EF4-FFF2-40B4-BE49-F238E27FC236}">
                <a16:creationId xmlns:a16="http://schemas.microsoft.com/office/drawing/2014/main" id="{2EFA14C0-5058-7B67-FA06-9FC3B892FFA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620970" y="742258"/>
            <a:ext cx="614151" cy="614151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D6523DD4-FCB9-AC0C-2479-E6034F587E17}"/>
              </a:ext>
            </a:extLst>
          </p:cNvPr>
          <p:cNvSpPr txBox="1"/>
          <p:nvPr/>
        </p:nvSpPr>
        <p:spPr>
          <a:xfrm>
            <a:off x="3769594" y="108488"/>
            <a:ext cx="4324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rgbClr val="C0000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Proteção de Dispositivos</a:t>
            </a:r>
          </a:p>
        </p:txBody>
      </p:sp>
    </p:spTree>
    <p:extLst>
      <p:ext uri="{BB962C8B-B14F-4D97-AF65-F5344CB8AC3E}">
        <p14:creationId xmlns:p14="http://schemas.microsoft.com/office/powerpoint/2010/main" val="1226972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1108E0FA-FEF7-B0FF-F165-171ADD91DB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228935" cy="6858000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660F105F-6AAC-B086-EB5E-22B05C2C7120}"/>
              </a:ext>
            </a:extLst>
          </p:cNvPr>
          <p:cNvSpPr txBox="1"/>
          <p:nvPr/>
        </p:nvSpPr>
        <p:spPr>
          <a:xfrm>
            <a:off x="641684" y="2015476"/>
            <a:ext cx="3834244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/>
              <a:t>O que é um Vírus de computador?</a:t>
            </a:r>
          </a:p>
          <a:p>
            <a:r>
              <a:rPr lang="pt-BR" dirty="0"/>
              <a:t>Um vírus de computador é um programa malicioso criado para se espalhar entre dispositivos, infectar arquivos e causar danos. Ele pode roubar informações, apagar dados, travar sistemas e até permitir que criminosos controlem seu computador. Assim como um vírus biológico, ele se replica e se espalha, afetando o funcionamento normal do dispositivo.</a:t>
            </a:r>
            <a:endParaRPr lang="pt-BR" b="1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2B8300B8-9B10-A55D-5D98-7D73090FCD0A}"/>
              </a:ext>
            </a:extLst>
          </p:cNvPr>
          <p:cNvSpPr txBox="1"/>
          <p:nvPr/>
        </p:nvSpPr>
        <p:spPr>
          <a:xfrm>
            <a:off x="6962273" y="2015476"/>
            <a:ext cx="434741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 </a:t>
            </a:r>
            <a:r>
              <a:rPr lang="pt-BR" b="1" dirty="0"/>
              <a:t>O que é um Malware?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Malware é qualquer programa ou arquivo criado para fazer algo ruim no seu computador, celular ou tablet, sem você saber. Ele pode roubar senhas, apagar arquivos, espionar tudo o que você faz ou até travar seu aparelho. O nome </a:t>
            </a:r>
            <a:r>
              <a:rPr lang="pt-BR" b="1" dirty="0"/>
              <a:t>"Malware"</a:t>
            </a:r>
            <a:r>
              <a:rPr lang="pt-BR" dirty="0"/>
              <a:t> vem de </a:t>
            </a:r>
            <a:r>
              <a:rPr lang="pt-BR" b="1" dirty="0"/>
              <a:t>“</a:t>
            </a:r>
            <a:r>
              <a:rPr lang="pt-BR" b="1" dirty="0" err="1"/>
              <a:t>Malicious</a:t>
            </a:r>
            <a:r>
              <a:rPr lang="pt-BR" b="1" dirty="0"/>
              <a:t> Software”</a:t>
            </a:r>
            <a:r>
              <a:rPr lang="pt-BR" dirty="0"/>
              <a:t>, que significa </a:t>
            </a:r>
            <a:r>
              <a:rPr lang="pt-BR" b="1" dirty="0"/>
              <a:t>“programa malicioso”</a:t>
            </a:r>
            <a:r>
              <a:rPr lang="pt-BR" dirty="0"/>
              <a:t> em inglês. Existem vários tipos de malware, como </a:t>
            </a:r>
            <a:r>
              <a:rPr lang="pt-BR" b="1" dirty="0"/>
              <a:t>vírus</a:t>
            </a:r>
            <a:r>
              <a:rPr lang="pt-BR" dirty="0"/>
              <a:t>, </a:t>
            </a:r>
            <a:r>
              <a:rPr lang="pt-BR" b="1" dirty="0" err="1"/>
              <a:t>ransomware</a:t>
            </a:r>
            <a:r>
              <a:rPr lang="pt-BR" dirty="0"/>
              <a:t>, </a:t>
            </a:r>
            <a:r>
              <a:rPr lang="pt-BR" b="1" dirty="0" err="1"/>
              <a:t>spyware</a:t>
            </a:r>
            <a:r>
              <a:rPr lang="pt-BR" dirty="0"/>
              <a:t> e </a:t>
            </a:r>
            <a:r>
              <a:rPr lang="pt-BR" b="1" dirty="0"/>
              <a:t>trojans</a:t>
            </a:r>
            <a:r>
              <a:rPr lang="pt-B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76391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20D94C40-880D-CB9B-6C26-9344DDB874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8468" y="0"/>
            <a:ext cx="12228935" cy="6858000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2374CE00-1FDB-B04F-779D-7867C0A4E5CE}"/>
              </a:ext>
            </a:extLst>
          </p:cNvPr>
          <p:cNvSpPr txBox="1"/>
          <p:nvPr/>
        </p:nvSpPr>
        <p:spPr>
          <a:xfrm>
            <a:off x="2692831" y="148547"/>
            <a:ext cx="622256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800" dirty="0">
                <a:solidFill>
                  <a:srgbClr val="C0000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Ferramentas Gratuitas e Downloads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1AFDCB06-C5A7-3BFE-3D61-A75FB0011A8C}"/>
              </a:ext>
            </a:extLst>
          </p:cNvPr>
          <p:cNvSpPr txBox="1"/>
          <p:nvPr/>
        </p:nvSpPr>
        <p:spPr>
          <a:xfrm>
            <a:off x="4413142" y="1782304"/>
            <a:ext cx="297954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400" dirty="0">
                <a:latin typeface="Segoe UI Black" panose="020B0A02040204020203" pitchFamily="34" charset="0"/>
                <a:ea typeface="Segoe UI Black" panose="020B0A02040204020203" pitchFamily="34" charset="0"/>
              </a:rPr>
              <a:t>Proteção na Web</a:t>
            </a:r>
          </a:p>
        </p:txBody>
      </p:sp>
      <p:pic>
        <p:nvPicPr>
          <p:cNvPr id="8" name="Gráfico 7" descr="Globo terrestre: Américas com preenchimento sólido">
            <a:extLst>
              <a:ext uri="{FF2B5EF4-FFF2-40B4-BE49-F238E27FC236}">
                <a16:creationId xmlns:a16="http://schemas.microsoft.com/office/drawing/2014/main" id="{D15FDF98-1270-6161-DF65-052E479EF1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03916" y="1143479"/>
            <a:ext cx="597999" cy="597999"/>
          </a:xfrm>
          <a:prstGeom prst="rect">
            <a:avLst/>
          </a:prstGeom>
        </p:spPr>
      </p:pic>
      <p:pic>
        <p:nvPicPr>
          <p:cNvPr id="10" name="Gráfico 9" descr="Selo Tick1 com preenchimento sólido">
            <a:extLst>
              <a:ext uri="{FF2B5EF4-FFF2-40B4-BE49-F238E27FC236}">
                <a16:creationId xmlns:a16="http://schemas.microsoft.com/office/drawing/2014/main" id="{0FF01742-710D-2D41-F29A-8F162AAC9FC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478472" y="1357860"/>
            <a:ext cx="424443" cy="424443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9B7AFC6D-CC2C-C3AC-0BF0-A7DB9C7F9835}"/>
              </a:ext>
            </a:extLst>
          </p:cNvPr>
          <p:cNvSpPr txBox="1"/>
          <p:nvPr/>
        </p:nvSpPr>
        <p:spPr>
          <a:xfrm>
            <a:off x="848533" y="2492732"/>
            <a:ext cx="2049650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pt-BR" sz="2000" b="1" dirty="0"/>
              <a:t> O que é?</a:t>
            </a:r>
          </a:p>
          <a:p>
            <a:pPr>
              <a:buNone/>
            </a:pPr>
            <a:r>
              <a:rPr lang="pt-BR" sz="2000" dirty="0"/>
              <a:t> Ferramenta que protege sua navegação contra: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2000" dirty="0"/>
              <a:t>Sites maliciosos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2000" dirty="0"/>
              <a:t>Golpes (</a:t>
            </a:r>
            <a:r>
              <a:rPr lang="pt-BR" sz="2000" dirty="0" err="1"/>
              <a:t>phishing</a:t>
            </a:r>
            <a:r>
              <a:rPr lang="pt-BR" sz="2000" dirty="0"/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2000" dirty="0"/>
              <a:t>Downloads perigosos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06FF5E62-6580-D9D3-50EE-340E45FF3F24}"/>
              </a:ext>
            </a:extLst>
          </p:cNvPr>
          <p:cNvSpPr txBox="1"/>
          <p:nvPr/>
        </p:nvSpPr>
        <p:spPr>
          <a:xfrm>
            <a:off x="4606224" y="2421128"/>
            <a:ext cx="2979549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pt-BR" b="1" dirty="0"/>
              <a:t> Funcionalidades: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 </a:t>
            </a:r>
            <a:r>
              <a:rPr lang="pt-BR" b="1" dirty="0"/>
              <a:t>Navegação Segura</a:t>
            </a:r>
            <a:br>
              <a:rPr lang="pt-BR" dirty="0"/>
            </a:br>
            <a:r>
              <a:rPr lang="pt-BR" dirty="0"/>
              <a:t>Bloqueia sites perigosos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 </a:t>
            </a:r>
            <a:r>
              <a:rPr lang="pt-BR" b="1" dirty="0"/>
              <a:t>Antiphishing</a:t>
            </a:r>
            <a:br>
              <a:rPr lang="pt-BR" dirty="0"/>
            </a:br>
            <a:r>
              <a:rPr lang="pt-BR" dirty="0"/>
              <a:t>Impede roubo de senhas e dados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 </a:t>
            </a:r>
            <a:r>
              <a:rPr lang="pt-BR" b="1" dirty="0"/>
              <a:t>Bloqueio de Arquivos Maliciosos</a:t>
            </a:r>
            <a:br>
              <a:rPr lang="pt-BR" dirty="0"/>
            </a:br>
            <a:r>
              <a:rPr lang="pt-BR" dirty="0"/>
              <a:t>Evita downloads de vírus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 </a:t>
            </a:r>
            <a:r>
              <a:rPr lang="pt-BR" b="1" dirty="0"/>
              <a:t>Inteligência Artificial</a:t>
            </a:r>
            <a:br>
              <a:rPr lang="pt-BR" dirty="0"/>
            </a:br>
            <a:r>
              <a:rPr lang="pt-BR" dirty="0"/>
              <a:t>Detecta ameaças automaticamente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 </a:t>
            </a:r>
            <a:r>
              <a:rPr lang="pt-BR" b="1" dirty="0"/>
              <a:t>Compatível com Todos os Navegadores</a:t>
            </a:r>
            <a:endParaRPr lang="pt-BR" dirty="0"/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594E0E93-B6F4-2D9A-CCA7-DFA150055560}"/>
              </a:ext>
            </a:extLst>
          </p:cNvPr>
          <p:cNvSpPr txBox="1"/>
          <p:nvPr/>
        </p:nvSpPr>
        <p:spPr>
          <a:xfrm>
            <a:off x="8310966" y="2492732"/>
            <a:ext cx="3762213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pt-BR" b="1" dirty="0"/>
              <a:t> Benefícios: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✔️ Protege dados e senhas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✔️ Segurança em compras online e bancos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✔️ Evita golpes e hackers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✔️ Funciona em segundo plano sem travar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✔️ Mantém sua privacidade na web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✔️ Reduz riscos de sequestro de dados (</a:t>
            </a:r>
            <a:r>
              <a:rPr lang="pt-BR" dirty="0" err="1"/>
              <a:t>ransomware</a:t>
            </a:r>
            <a:r>
              <a:rPr lang="pt-BR" dirty="0"/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✔️ Ajuda a prevenir roubo de identidade digital</a:t>
            </a:r>
          </a:p>
        </p:txBody>
      </p:sp>
    </p:spTree>
    <p:extLst>
      <p:ext uri="{BB962C8B-B14F-4D97-AF65-F5344CB8AC3E}">
        <p14:creationId xmlns:p14="http://schemas.microsoft.com/office/powerpoint/2010/main" val="399743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562</TotalTime>
  <Words>2412</Words>
  <Application>Microsoft Office PowerPoint</Application>
  <PresentationFormat>Widescreen</PresentationFormat>
  <Paragraphs>184</Paragraphs>
  <Slides>13</Slides>
  <Notes>6</Notes>
  <HiddenSlides>0</HiddenSlides>
  <MMClips>1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13</vt:i4>
      </vt:variant>
    </vt:vector>
  </HeadingPairs>
  <TitlesOfParts>
    <vt:vector size="22" baseType="lpstr">
      <vt:lpstr>Aptos</vt:lpstr>
      <vt:lpstr>Aptos Display</vt:lpstr>
      <vt:lpstr>Arial</vt:lpstr>
      <vt:lpstr>Lucida Sans</vt:lpstr>
      <vt:lpstr>Lucida Sans Unicode</vt:lpstr>
      <vt:lpstr>Open Sans Light</vt:lpstr>
      <vt:lpstr>Segoe UI </vt:lpstr>
      <vt:lpstr>Segoe UI Black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Gustavo Henrique Passiani Florencio</dc:creator>
  <cp:lastModifiedBy>Gustavo Henrique Passiani Florencio</cp:lastModifiedBy>
  <cp:revision>1</cp:revision>
  <dcterms:created xsi:type="dcterms:W3CDTF">2025-05-26T17:37:47Z</dcterms:created>
  <dcterms:modified xsi:type="dcterms:W3CDTF">2025-06-09T17:57:29Z</dcterms:modified>
</cp:coreProperties>
</file>